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4"/>
  </p:sldMasterIdLst>
  <p:sldIdLst>
    <p:sldId id="256" r:id="rId5"/>
    <p:sldId id="259" r:id="rId6"/>
  </p:sldIdLst>
  <p:sldSz cx="7772400" cy="10058400"/>
  <p:notesSz cx="7010400" cy="9296400"/>
  <p:defaultTextStyle>
    <a:defPPr>
      <a:defRPr lang="en-US"/>
    </a:defPPr>
    <a:lvl1pPr algn="l" rtl="0" eaLnBrk="0" fontAlgn="base" hangingPunct="0">
      <a:spcBef>
        <a:spcPct val="0"/>
      </a:spcBef>
      <a:spcAft>
        <a:spcPct val="0"/>
      </a:spcAft>
      <a:defRPr kern="1200">
        <a:solidFill>
          <a:schemeClr val="tx1"/>
        </a:solidFill>
        <a:latin typeface="Cambria" panose="02040503050406030204" pitchFamily="18"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mbria" panose="02040503050406030204" pitchFamily="18"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mbria" panose="02040503050406030204" pitchFamily="18"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mbria" panose="02040503050406030204" pitchFamily="18"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mbria" panose="02040503050406030204"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Cambria" panose="02040503050406030204"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Cambria" panose="02040503050406030204"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Cambria" panose="02040503050406030204"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Cambria" panose="020405030504060302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087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76" autoAdjust="0"/>
  </p:normalViewPr>
  <p:slideViewPr>
    <p:cSldViewPr>
      <p:cViewPr varScale="1">
        <p:scale>
          <a:sx n="71" d="100"/>
          <a:sy n="71" d="100"/>
        </p:scale>
        <p:origin x="2454" y="108"/>
      </p:cViewPr>
      <p:guideLst>
        <p:guide orient="horz" pos="3168"/>
        <p:guide pos="2448"/>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unissen, Blair" userId="41bc5aa8a762dbab" providerId="OrgId" clId="{63F26061-1DD1-4B79-9963-13D178617F96}"/>
    <pc:docChg chg="undo custSel modSld">
      <pc:chgData name="Teunissen, Blair" userId="41bc5aa8a762dbab" providerId="OrgId" clId="{63F26061-1DD1-4B79-9963-13D178617F96}" dt="2018-11-09T15:45:44.376" v="69" actId="108"/>
      <pc:docMkLst>
        <pc:docMk/>
      </pc:docMkLst>
      <pc:sldChg chg="modSp">
        <pc:chgData name="Teunissen, Blair" userId="41bc5aa8a762dbab" providerId="OrgId" clId="{63F26061-1DD1-4B79-9963-13D178617F96}" dt="2018-11-09T15:45:44.376" v="69" actId="108"/>
        <pc:sldMkLst>
          <pc:docMk/>
          <pc:sldMk cId="0" sldId="256"/>
        </pc:sldMkLst>
        <pc:spChg chg="mod">
          <ac:chgData name="Teunissen, Blair" userId="41bc5aa8a762dbab" providerId="OrgId" clId="{63F26061-1DD1-4B79-9963-13D178617F96}" dt="2018-11-09T15:45:44.376" v="69" actId="108"/>
          <ac:spMkLst>
            <pc:docMk/>
            <pc:sldMk cId="0" sldId="256"/>
            <ac:spMk id="7" creationId="{A3B77331-7793-4B64-BF74-DC8FEBD52660}"/>
          </ac:spMkLst>
        </pc:spChg>
        <pc:spChg chg="mod">
          <ac:chgData name="Teunissen, Blair" userId="41bc5aa8a762dbab" providerId="OrgId" clId="{63F26061-1DD1-4B79-9963-13D178617F96}" dt="2018-11-09T15:45:05.792" v="32" actId="6549"/>
          <ac:spMkLst>
            <pc:docMk/>
            <pc:sldMk cId="0" sldId="256"/>
            <ac:spMk id="11" creationId="{D7D920FD-138F-4C86-9B7B-DCA19ABE22F9}"/>
          </ac:spMkLst>
        </pc:spChg>
      </pc:sldChg>
      <pc:sldChg chg="modSp">
        <pc:chgData name="Teunissen, Blair" userId="41bc5aa8a762dbab" providerId="OrgId" clId="{63F26061-1DD1-4B79-9963-13D178617F96}" dt="2018-11-09T15:42:10.226" v="28" actId="113"/>
        <pc:sldMkLst>
          <pc:docMk/>
          <pc:sldMk cId="0" sldId="259"/>
        </pc:sldMkLst>
        <pc:spChg chg="mod">
          <ac:chgData name="Teunissen, Blair" userId="41bc5aa8a762dbab" providerId="OrgId" clId="{63F26061-1DD1-4B79-9963-13D178617F96}" dt="2018-11-09T15:42:10.226" v="28" actId="113"/>
          <ac:spMkLst>
            <pc:docMk/>
            <pc:sldMk cId="0" sldId="259"/>
            <ac:spMk id="2" creationId="{599CD5B3-34A5-4D46-A856-258EBABCBB0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3124624"/>
            <a:ext cx="6606540" cy="2156037"/>
          </a:xfrm>
        </p:spPr>
        <p:txBody>
          <a:bodyPr/>
          <a:lstStyle/>
          <a:p>
            <a:r>
              <a:rPr lang="en-US"/>
              <a:t>Click to edit Master title style</a:t>
            </a:r>
          </a:p>
        </p:txBody>
      </p:sp>
      <p:sp>
        <p:nvSpPr>
          <p:cNvPr id="3" name="Subtitle 2"/>
          <p:cNvSpPr>
            <a:spLocks noGrp="1"/>
          </p:cNvSpPr>
          <p:nvPr>
            <p:ph type="subTitle" idx="1"/>
          </p:nvPr>
        </p:nvSpPr>
        <p:spPr>
          <a:xfrm>
            <a:off x="1165860" y="5699760"/>
            <a:ext cx="5440680" cy="257048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xmlns="" id="{2911070B-715B-4DC9-8EC0-9F2F392D100E}"/>
              </a:ext>
            </a:extLst>
          </p:cNvPr>
          <p:cNvSpPr>
            <a:spLocks noGrp="1"/>
          </p:cNvSpPr>
          <p:nvPr>
            <p:ph type="dt" sz="half" idx="10"/>
          </p:nvPr>
        </p:nvSpPr>
        <p:spPr/>
        <p:txBody>
          <a:bodyPr/>
          <a:lstStyle>
            <a:lvl1pPr>
              <a:defRPr/>
            </a:lvl1pPr>
          </a:lstStyle>
          <a:p>
            <a:pPr>
              <a:defRPr/>
            </a:pPr>
            <a:fld id="{2086FA07-2569-4723-8852-DF50F74101DF}" type="datetimeFigureOut">
              <a:rPr lang="en-US"/>
              <a:pPr>
                <a:defRPr/>
              </a:pPr>
              <a:t>11/9/2018</a:t>
            </a:fld>
            <a:endParaRPr lang="en-US"/>
          </a:p>
        </p:txBody>
      </p:sp>
      <p:sp>
        <p:nvSpPr>
          <p:cNvPr id="5" name="Footer Placeholder 4">
            <a:extLst>
              <a:ext uri="{FF2B5EF4-FFF2-40B4-BE49-F238E27FC236}">
                <a16:creationId xmlns:a16="http://schemas.microsoft.com/office/drawing/2014/main" xmlns="" id="{AACAA08C-DFA2-4B5F-B14C-B5E55495E9E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2B9B482C-106D-44E8-9DB0-87E6E0C2A3EB}"/>
              </a:ext>
            </a:extLst>
          </p:cNvPr>
          <p:cNvSpPr>
            <a:spLocks noGrp="1"/>
          </p:cNvSpPr>
          <p:nvPr>
            <p:ph type="sldNum" sz="quarter" idx="12"/>
          </p:nvPr>
        </p:nvSpPr>
        <p:spPr/>
        <p:txBody>
          <a:bodyPr/>
          <a:lstStyle>
            <a:lvl1pPr>
              <a:defRPr/>
            </a:lvl1pPr>
          </a:lstStyle>
          <a:p>
            <a:fld id="{B4274427-0445-466E-8A23-72BDF0F6C674}" type="slidenum">
              <a:rPr lang="en-US" altLang="en-US"/>
              <a:pPr/>
              <a:t>‹#›</a:t>
            </a:fld>
            <a:endParaRPr lang="en-US" altLang="en-US"/>
          </a:p>
        </p:txBody>
      </p:sp>
    </p:spTree>
    <p:extLst>
      <p:ext uri="{BB962C8B-B14F-4D97-AF65-F5344CB8AC3E}">
        <p14:creationId xmlns:p14="http://schemas.microsoft.com/office/powerpoint/2010/main" val="3967605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7B38F3C-C4B3-4951-B768-72732DE0F53B}"/>
              </a:ext>
            </a:extLst>
          </p:cNvPr>
          <p:cNvSpPr>
            <a:spLocks noGrp="1"/>
          </p:cNvSpPr>
          <p:nvPr>
            <p:ph type="dt" sz="half" idx="10"/>
          </p:nvPr>
        </p:nvSpPr>
        <p:spPr/>
        <p:txBody>
          <a:bodyPr/>
          <a:lstStyle>
            <a:lvl1pPr>
              <a:defRPr/>
            </a:lvl1pPr>
          </a:lstStyle>
          <a:p>
            <a:pPr>
              <a:defRPr/>
            </a:pPr>
            <a:fld id="{699405A9-BBF3-4FCB-9DEF-3702CAC012DB}" type="datetimeFigureOut">
              <a:rPr lang="en-US"/>
              <a:pPr>
                <a:defRPr/>
              </a:pPr>
              <a:t>11/9/2018</a:t>
            </a:fld>
            <a:endParaRPr lang="en-US"/>
          </a:p>
        </p:txBody>
      </p:sp>
      <p:sp>
        <p:nvSpPr>
          <p:cNvPr id="5" name="Footer Placeholder 4">
            <a:extLst>
              <a:ext uri="{FF2B5EF4-FFF2-40B4-BE49-F238E27FC236}">
                <a16:creationId xmlns:a16="http://schemas.microsoft.com/office/drawing/2014/main" xmlns="" id="{71D7AD60-0267-449D-A462-C6C3234D247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C665C8E-6DA4-464E-8816-58F018ED6A3D}"/>
              </a:ext>
            </a:extLst>
          </p:cNvPr>
          <p:cNvSpPr>
            <a:spLocks noGrp="1"/>
          </p:cNvSpPr>
          <p:nvPr>
            <p:ph type="sldNum" sz="quarter" idx="12"/>
          </p:nvPr>
        </p:nvSpPr>
        <p:spPr/>
        <p:txBody>
          <a:bodyPr/>
          <a:lstStyle>
            <a:lvl1pPr>
              <a:defRPr/>
            </a:lvl1pPr>
          </a:lstStyle>
          <a:p>
            <a:fld id="{2AFE3F56-46DF-4FC7-B40D-C459CAD04952}" type="slidenum">
              <a:rPr lang="en-US" altLang="en-US"/>
              <a:pPr/>
              <a:t>‹#›</a:t>
            </a:fld>
            <a:endParaRPr lang="en-US" altLang="en-US"/>
          </a:p>
        </p:txBody>
      </p:sp>
    </p:spTree>
    <p:extLst>
      <p:ext uri="{BB962C8B-B14F-4D97-AF65-F5344CB8AC3E}">
        <p14:creationId xmlns:p14="http://schemas.microsoft.com/office/powerpoint/2010/main" val="1338048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634990" y="402803"/>
            <a:ext cx="1748790" cy="858223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8620" y="402803"/>
            <a:ext cx="5116830" cy="85822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0B5A33C-450C-4B6B-A738-B220BB65C326}"/>
              </a:ext>
            </a:extLst>
          </p:cNvPr>
          <p:cNvSpPr>
            <a:spLocks noGrp="1"/>
          </p:cNvSpPr>
          <p:nvPr>
            <p:ph type="dt" sz="half" idx="10"/>
          </p:nvPr>
        </p:nvSpPr>
        <p:spPr/>
        <p:txBody>
          <a:bodyPr/>
          <a:lstStyle>
            <a:lvl1pPr>
              <a:defRPr/>
            </a:lvl1pPr>
          </a:lstStyle>
          <a:p>
            <a:pPr>
              <a:defRPr/>
            </a:pPr>
            <a:fld id="{0841DA47-F22A-49D1-A66E-8E49513747CD}" type="datetimeFigureOut">
              <a:rPr lang="en-US"/>
              <a:pPr>
                <a:defRPr/>
              </a:pPr>
              <a:t>11/9/2018</a:t>
            </a:fld>
            <a:endParaRPr lang="en-US"/>
          </a:p>
        </p:txBody>
      </p:sp>
      <p:sp>
        <p:nvSpPr>
          <p:cNvPr id="5" name="Footer Placeholder 4">
            <a:extLst>
              <a:ext uri="{FF2B5EF4-FFF2-40B4-BE49-F238E27FC236}">
                <a16:creationId xmlns:a16="http://schemas.microsoft.com/office/drawing/2014/main" xmlns="" id="{6B6F1EB7-7F1D-431E-B18D-1F7616A702F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C890EF75-9AD6-40C2-BCBE-4377BBEF2B38}"/>
              </a:ext>
            </a:extLst>
          </p:cNvPr>
          <p:cNvSpPr>
            <a:spLocks noGrp="1"/>
          </p:cNvSpPr>
          <p:nvPr>
            <p:ph type="sldNum" sz="quarter" idx="12"/>
          </p:nvPr>
        </p:nvSpPr>
        <p:spPr/>
        <p:txBody>
          <a:bodyPr/>
          <a:lstStyle>
            <a:lvl1pPr>
              <a:defRPr/>
            </a:lvl1pPr>
          </a:lstStyle>
          <a:p>
            <a:fld id="{CC904B56-EF4B-4145-B541-9D1C11D8DD34}" type="slidenum">
              <a:rPr lang="en-US" altLang="en-US"/>
              <a:pPr/>
              <a:t>‹#›</a:t>
            </a:fld>
            <a:endParaRPr lang="en-US" altLang="en-US"/>
          </a:p>
        </p:txBody>
      </p:sp>
    </p:spTree>
    <p:extLst>
      <p:ext uri="{BB962C8B-B14F-4D97-AF65-F5344CB8AC3E}">
        <p14:creationId xmlns:p14="http://schemas.microsoft.com/office/powerpoint/2010/main" val="307584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6EB1C17-CA91-4493-BAA1-7CE8FB3389F6}"/>
              </a:ext>
            </a:extLst>
          </p:cNvPr>
          <p:cNvSpPr>
            <a:spLocks noGrp="1"/>
          </p:cNvSpPr>
          <p:nvPr>
            <p:ph type="dt" sz="half" idx="10"/>
          </p:nvPr>
        </p:nvSpPr>
        <p:spPr/>
        <p:txBody>
          <a:bodyPr/>
          <a:lstStyle>
            <a:lvl1pPr>
              <a:defRPr/>
            </a:lvl1pPr>
          </a:lstStyle>
          <a:p>
            <a:pPr>
              <a:defRPr/>
            </a:pPr>
            <a:fld id="{BCF36D2A-F89C-46A9-B567-B4776870ADDD}" type="datetimeFigureOut">
              <a:rPr lang="en-US"/>
              <a:pPr>
                <a:defRPr/>
              </a:pPr>
              <a:t>11/9/2018</a:t>
            </a:fld>
            <a:endParaRPr lang="en-US"/>
          </a:p>
        </p:txBody>
      </p:sp>
      <p:sp>
        <p:nvSpPr>
          <p:cNvPr id="5" name="Footer Placeholder 4">
            <a:extLst>
              <a:ext uri="{FF2B5EF4-FFF2-40B4-BE49-F238E27FC236}">
                <a16:creationId xmlns:a16="http://schemas.microsoft.com/office/drawing/2014/main" xmlns="" id="{2436BBD7-BF3B-4131-A170-FB1BB9F0C3C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B3B51C9C-D550-48DB-B0DA-8A500FB4A5DC}"/>
              </a:ext>
            </a:extLst>
          </p:cNvPr>
          <p:cNvSpPr>
            <a:spLocks noGrp="1"/>
          </p:cNvSpPr>
          <p:nvPr>
            <p:ph type="sldNum" sz="quarter" idx="12"/>
          </p:nvPr>
        </p:nvSpPr>
        <p:spPr/>
        <p:txBody>
          <a:bodyPr/>
          <a:lstStyle>
            <a:lvl1pPr>
              <a:defRPr/>
            </a:lvl1pPr>
          </a:lstStyle>
          <a:p>
            <a:fld id="{CD46A11B-A1AC-4AE9-8132-0E7945994069}" type="slidenum">
              <a:rPr lang="en-US" altLang="en-US"/>
              <a:pPr/>
              <a:t>‹#›</a:t>
            </a:fld>
            <a:endParaRPr lang="en-US" altLang="en-US"/>
          </a:p>
        </p:txBody>
      </p:sp>
    </p:spTree>
    <p:extLst>
      <p:ext uri="{BB962C8B-B14F-4D97-AF65-F5344CB8AC3E}">
        <p14:creationId xmlns:p14="http://schemas.microsoft.com/office/powerpoint/2010/main" val="999108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3966" y="6463454"/>
            <a:ext cx="6606540" cy="199771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613966" y="4263180"/>
            <a:ext cx="6606540" cy="220027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B7319008-7F9F-468E-B7C0-4BEA864B0984}"/>
              </a:ext>
            </a:extLst>
          </p:cNvPr>
          <p:cNvSpPr>
            <a:spLocks noGrp="1"/>
          </p:cNvSpPr>
          <p:nvPr>
            <p:ph type="dt" sz="half" idx="10"/>
          </p:nvPr>
        </p:nvSpPr>
        <p:spPr/>
        <p:txBody>
          <a:bodyPr/>
          <a:lstStyle>
            <a:lvl1pPr>
              <a:defRPr/>
            </a:lvl1pPr>
          </a:lstStyle>
          <a:p>
            <a:pPr>
              <a:defRPr/>
            </a:pPr>
            <a:fld id="{5C1E6421-D914-4D13-9699-1C503A44B710}" type="datetimeFigureOut">
              <a:rPr lang="en-US"/>
              <a:pPr>
                <a:defRPr/>
              </a:pPr>
              <a:t>11/9/2018</a:t>
            </a:fld>
            <a:endParaRPr lang="en-US"/>
          </a:p>
        </p:txBody>
      </p:sp>
      <p:sp>
        <p:nvSpPr>
          <p:cNvPr id="5" name="Footer Placeholder 4">
            <a:extLst>
              <a:ext uri="{FF2B5EF4-FFF2-40B4-BE49-F238E27FC236}">
                <a16:creationId xmlns:a16="http://schemas.microsoft.com/office/drawing/2014/main" xmlns="" id="{86B85B5C-AFA6-40E7-976A-F7B7DD97CC4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B24CC6D3-3FD8-4764-99AA-E5A07D4FF1C4}"/>
              </a:ext>
            </a:extLst>
          </p:cNvPr>
          <p:cNvSpPr>
            <a:spLocks noGrp="1"/>
          </p:cNvSpPr>
          <p:nvPr>
            <p:ph type="sldNum" sz="quarter" idx="12"/>
          </p:nvPr>
        </p:nvSpPr>
        <p:spPr/>
        <p:txBody>
          <a:bodyPr/>
          <a:lstStyle>
            <a:lvl1pPr>
              <a:defRPr/>
            </a:lvl1pPr>
          </a:lstStyle>
          <a:p>
            <a:fld id="{FDA5F1A7-170E-4CBF-8E1F-3D9F074B5E0D}" type="slidenum">
              <a:rPr lang="en-US" altLang="en-US"/>
              <a:pPr/>
              <a:t>‹#›</a:t>
            </a:fld>
            <a:endParaRPr lang="en-US" altLang="en-US"/>
          </a:p>
        </p:txBody>
      </p:sp>
    </p:spTree>
    <p:extLst>
      <p:ext uri="{BB962C8B-B14F-4D97-AF65-F5344CB8AC3E}">
        <p14:creationId xmlns:p14="http://schemas.microsoft.com/office/powerpoint/2010/main" val="3134713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8620" y="2346961"/>
            <a:ext cx="3432810" cy="663807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50970" y="2346961"/>
            <a:ext cx="3432810" cy="663807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xmlns="" id="{DD94295A-B798-4995-BB0B-4A228D64164B}"/>
              </a:ext>
            </a:extLst>
          </p:cNvPr>
          <p:cNvSpPr>
            <a:spLocks noGrp="1"/>
          </p:cNvSpPr>
          <p:nvPr>
            <p:ph type="dt" sz="half" idx="10"/>
          </p:nvPr>
        </p:nvSpPr>
        <p:spPr/>
        <p:txBody>
          <a:bodyPr/>
          <a:lstStyle>
            <a:lvl1pPr>
              <a:defRPr/>
            </a:lvl1pPr>
          </a:lstStyle>
          <a:p>
            <a:pPr>
              <a:defRPr/>
            </a:pPr>
            <a:fld id="{28D60BB8-A298-40FA-8370-F534F681BB66}" type="datetimeFigureOut">
              <a:rPr lang="en-US"/>
              <a:pPr>
                <a:defRPr/>
              </a:pPr>
              <a:t>11/9/2018</a:t>
            </a:fld>
            <a:endParaRPr lang="en-US"/>
          </a:p>
        </p:txBody>
      </p:sp>
      <p:sp>
        <p:nvSpPr>
          <p:cNvPr id="6" name="Footer Placeholder 4">
            <a:extLst>
              <a:ext uri="{FF2B5EF4-FFF2-40B4-BE49-F238E27FC236}">
                <a16:creationId xmlns:a16="http://schemas.microsoft.com/office/drawing/2014/main" xmlns="" id="{5921E526-9665-44B2-850F-15FBF6C8AEE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BE8990D5-2462-4719-8722-2652A881AC9B}"/>
              </a:ext>
            </a:extLst>
          </p:cNvPr>
          <p:cNvSpPr>
            <a:spLocks noGrp="1"/>
          </p:cNvSpPr>
          <p:nvPr>
            <p:ph type="sldNum" sz="quarter" idx="12"/>
          </p:nvPr>
        </p:nvSpPr>
        <p:spPr/>
        <p:txBody>
          <a:bodyPr/>
          <a:lstStyle>
            <a:lvl1pPr>
              <a:defRPr/>
            </a:lvl1pPr>
          </a:lstStyle>
          <a:p>
            <a:fld id="{EC27A09E-6A76-4C49-87DA-F74D874C0C59}" type="slidenum">
              <a:rPr lang="en-US" altLang="en-US"/>
              <a:pPr/>
              <a:t>‹#›</a:t>
            </a:fld>
            <a:endParaRPr lang="en-US" altLang="en-US"/>
          </a:p>
        </p:txBody>
      </p:sp>
    </p:spTree>
    <p:extLst>
      <p:ext uri="{BB962C8B-B14F-4D97-AF65-F5344CB8AC3E}">
        <p14:creationId xmlns:p14="http://schemas.microsoft.com/office/powerpoint/2010/main" val="1138746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88620" y="2251499"/>
            <a:ext cx="3434160"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8620" y="3189817"/>
            <a:ext cx="3434160"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48272" y="2251499"/>
            <a:ext cx="3435509"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948272" y="3189817"/>
            <a:ext cx="3435509"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xmlns="" id="{D77C0DF7-634B-497B-8C8D-6FAB64A8CC90}"/>
              </a:ext>
            </a:extLst>
          </p:cNvPr>
          <p:cNvSpPr>
            <a:spLocks noGrp="1"/>
          </p:cNvSpPr>
          <p:nvPr>
            <p:ph type="dt" sz="half" idx="10"/>
          </p:nvPr>
        </p:nvSpPr>
        <p:spPr/>
        <p:txBody>
          <a:bodyPr/>
          <a:lstStyle>
            <a:lvl1pPr>
              <a:defRPr/>
            </a:lvl1pPr>
          </a:lstStyle>
          <a:p>
            <a:pPr>
              <a:defRPr/>
            </a:pPr>
            <a:fld id="{D4CB657B-59E7-45DE-88CF-C518EDB7FA85}" type="datetimeFigureOut">
              <a:rPr lang="en-US"/>
              <a:pPr>
                <a:defRPr/>
              </a:pPr>
              <a:t>11/9/2018</a:t>
            </a:fld>
            <a:endParaRPr lang="en-US"/>
          </a:p>
        </p:txBody>
      </p:sp>
      <p:sp>
        <p:nvSpPr>
          <p:cNvPr id="8" name="Footer Placeholder 4">
            <a:extLst>
              <a:ext uri="{FF2B5EF4-FFF2-40B4-BE49-F238E27FC236}">
                <a16:creationId xmlns:a16="http://schemas.microsoft.com/office/drawing/2014/main" xmlns="" id="{FA7C8AD4-E505-408D-A819-6411CE9410E2}"/>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xmlns="" id="{FF3638C3-B735-4948-B415-225AC249C04C}"/>
              </a:ext>
            </a:extLst>
          </p:cNvPr>
          <p:cNvSpPr>
            <a:spLocks noGrp="1"/>
          </p:cNvSpPr>
          <p:nvPr>
            <p:ph type="sldNum" sz="quarter" idx="12"/>
          </p:nvPr>
        </p:nvSpPr>
        <p:spPr/>
        <p:txBody>
          <a:bodyPr/>
          <a:lstStyle>
            <a:lvl1pPr>
              <a:defRPr/>
            </a:lvl1pPr>
          </a:lstStyle>
          <a:p>
            <a:fld id="{9846D852-4670-4ED7-B9FC-940AA99AD409}" type="slidenum">
              <a:rPr lang="en-US" altLang="en-US"/>
              <a:pPr/>
              <a:t>‹#›</a:t>
            </a:fld>
            <a:endParaRPr lang="en-US" altLang="en-US"/>
          </a:p>
        </p:txBody>
      </p:sp>
    </p:spTree>
    <p:extLst>
      <p:ext uri="{BB962C8B-B14F-4D97-AF65-F5344CB8AC3E}">
        <p14:creationId xmlns:p14="http://schemas.microsoft.com/office/powerpoint/2010/main" val="3732588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xmlns="" id="{C1D121EF-3D4C-4A2D-A5C0-2F1A273DA4B7}"/>
              </a:ext>
            </a:extLst>
          </p:cNvPr>
          <p:cNvSpPr>
            <a:spLocks noGrp="1"/>
          </p:cNvSpPr>
          <p:nvPr>
            <p:ph type="dt" sz="half" idx="10"/>
          </p:nvPr>
        </p:nvSpPr>
        <p:spPr/>
        <p:txBody>
          <a:bodyPr/>
          <a:lstStyle>
            <a:lvl1pPr>
              <a:defRPr/>
            </a:lvl1pPr>
          </a:lstStyle>
          <a:p>
            <a:pPr>
              <a:defRPr/>
            </a:pPr>
            <a:fld id="{E9B1B07B-C63D-46B4-ADF7-237223C3571F}" type="datetimeFigureOut">
              <a:rPr lang="en-US"/>
              <a:pPr>
                <a:defRPr/>
              </a:pPr>
              <a:t>11/9/2018</a:t>
            </a:fld>
            <a:endParaRPr lang="en-US"/>
          </a:p>
        </p:txBody>
      </p:sp>
      <p:sp>
        <p:nvSpPr>
          <p:cNvPr id="4" name="Footer Placeholder 4">
            <a:extLst>
              <a:ext uri="{FF2B5EF4-FFF2-40B4-BE49-F238E27FC236}">
                <a16:creationId xmlns:a16="http://schemas.microsoft.com/office/drawing/2014/main" xmlns="" id="{22385B6F-5567-423B-B6D8-80393B54FA3E}"/>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xmlns="" id="{A4CBDB52-B0DD-4EEB-82E2-DFBDD5F28906}"/>
              </a:ext>
            </a:extLst>
          </p:cNvPr>
          <p:cNvSpPr>
            <a:spLocks noGrp="1"/>
          </p:cNvSpPr>
          <p:nvPr>
            <p:ph type="sldNum" sz="quarter" idx="12"/>
          </p:nvPr>
        </p:nvSpPr>
        <p:spPr/>
        <p:txBody>
          <a:bodyPr/>
          <a:lstStyle>
            <a:lvl1pPr>
              <a:defRPr/>
            </a:lvl1pPr>
          </a:lstStyle>
          <a:p>
            <a:fld id="{5F2B1B54-9184-4400-B1DF-1258494E4D84}" type="slidenum">
              <a:rPr lang="en-US" altLang="en-US"/>
              <a:pPr/>
              <a:t>‹#›</a:t>
            </a:fld>
            <a:endParaRPr lang="en-US" altLang="en-US"/>
          </a:p>
        </p:txBody>
      </p:sp>
    </p:spTree>
    <p:extLst>
      <p:ext uri="{BB962C8B-B14F-4D97-AF65-F5344CB8AC3E}">
        <p14:creationId xmlns:p14="http://schemas.microsoft.com/office/powerpoint/2010/main" val="369874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3B7F4B6E-81BE-4404-ACD1-CE87ED1908A9}"/>
              </a:ext>
            </a:extLst>
          </p:cNvPr>
          <p:cNvSpPr>
            <a:spLocks noGrp="1"/>
          </p:cNvSpPr>
          <p:nvPr>
            <p:ph type="dt" sz="half" idx="10"/>
          </p:nvPr>
        </p:nvSpPr>
        <p:spPr/>
        <p:txBody>
          <a:bodyPr/>
          <a:lstStyle>
            <a:lvl1pPr>
              <a:defRPr/>
            </a:lvl1pPr>
          </a:lstStyle>
          <a:p>
            <a:pPr>
              <a:defRPr/>
            </a:pPr>
            <a:fld id="{6BEEB828-AD0C-4238-92AB-1E1A94745672}" type="datetimeFigureOut">
              <a:rPr lang="en-US"/>
              <a:pPr>
                <a:defRPr/>
              </a:pPr>
              <a:t>11/9/2018</a:t>
            </a:fld>
            <a:endParaRPr lang="en-US"/>
          </a:p>
        </p:txBody>
      </p:sp>
      <p:sp>
        <p:nvSpPr>
          <p:cNvPr id="3" name="Footer Placeholder 4">
            <a:extLst>
              <a:ext uri="{FF2B5EF4-FFF2-40B4-BE49-F238E27FC236}">
                <a16:creationId xmlns:a16="http://schemas.microsoft.com/office/drawing/2014/main" xmlns="" id="{E8B2EDDE-00FA-436D-AC84-61447A6A3F1E}"/>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37A888FA-8B3B-4BF4-8075-F2779B8BF4AA}"/>
              </a:ext>
            </a:extLst>
          </p:cNvPr>
          <p:cNvSpPr>
            <a:spLocks noGrp="1"/>
          </p:cNvSpPr>
          <p:nvPr>
            <p:ph type="sldNum" sz="quarter" idx="12"/>
          </p:nvPr>
        </p:nvSpPr>
        <p:spPr/>
        <p:txBody>
          <a:bodyPr/>
          <a:lstStyle>
            <a:lvl1pPr>
              <a:defRPr/>
            </a:lvl1pPr>
          </a:lstStyle>
          <a:p>
            <a:fld id="{36E6B45C-F151-4D0F-9B3A-24AA98E133F0}" type="slidenum">
              <a:rPr lang="en-US" altLang="en-US"/>
              <a:pPr/>
              <a:t>‹#›</a:t>
            </a:fld>
            <a:endParaRPr lang="en-US" altLang="en-US"/>
          </a:p>
        </p:txBody>
      </p:sp>
    </p:spTree>
    <p:extLst>
      <p:ext uri="{BB962C8B-B14F-4D97-AF65-F5344CB8AC3E}">
        <p14:creationId xmlns:p14="http://schemas.microsoft.com/office/powerpoint/2010/main" val="780736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0473"/>
            <a:ext cx="2557066" cy="170434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038792" y="400474"/>
            <a:ext cx="4344988" cy="85845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88620" y="2104814"/>
            <a:ext cx="2557066" cy="68802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xmlns="" id="{DAA69779-53FC-40BF-BCCE-94064CC0C191}"/>
              </a:ext>
            </a:extLst>
          </p:cNvPr>
          <p:cNvSpPr>
            <a:spLocks noGrp="1"/>
          </p:cNvSpPr>
          <p:nvPr>
            <p:ph type="dt" sz="half" idx="10"/>
          </p:nvPr>
        </p:nvSpPr>
        <p:spPr/>
        <p:txBody>
          <a:bodyPr/>
          <a:lstStyle>
            <a:lvl1pPr>
              <a:defRPr/>
            </a:lvl1pPr>
          </a:lstStyle>
          <a:p>
            <a:pPr>
              <a:defRPr/>
            </a:pPr>
            <a:fld id="{BBAB887A-3270-463E-8214-24E19E8DD2D0}" type="datetimeFigureOut">
              <a:rPr lang="en-US"/>
              <a:pPr>
                <a:defRPr/>
              </a:pPr>
              <a:t>11/9/2018</a:t>
            </a:fld>
            <a:endParaRPr lang="en-US"/>
          </a:p>
        </p:txBody>
      </p:sp>
      <p:sp>
        <p:nvSpPr>
          <p:cNvPr id="6" name="Footer Placeholder 4">
            <a:extLst>
              <a:ext uri="{FF2B5EF4-FFF2-40B4-BE49-F238E27FC236}">
                <a16:creationId xmlns:a16="http://schemas.microsoft.com/office/drawing/2014/main" xmlns="" id="{60C4752C-0856-4F97-9A74-98300CF4074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71839525-EA2E-430C-8EB6-9F0ADC6F61F6}"/>
              </a:ext>
            </a:extLst>
          </p:cNvPr>
          <p:cNvSpPr>
            <a:spLocks noGrp="1"/>
          </p:cNvSpPr>
          <p:nvPr>
            <p:ph type="sldNum" sz="quarter" idx="12"/>
          </p:nvPr>
        </p:nvSpPr>
        <p:spPr/>
        <p:txBody>
          <a:bodyPr/>
          <a:lstStyle>
            <a:lvl1pPr>
              <a:defRPr/>
            </a:lvl1pPr>
          </a:lstStyle>
          <a:p>
            <a:fld id="{64134F80-25F2-4E1C-BF6C-8A414BC5D773}" type="slidenum">
              <a:rPr lang="en-US" altLang="en-US"/>
              <a:pPr/>
              <a:t>‹#›</a:t>
            </a:fld>
            <a:endParaRPr lang="en-US" altLang="en-US"/>
          </a:p>
        </p:txBody>
      </p:sp>
    </p:spTree>
    <p:extLst>
      <p:ext uri="{BB962C8B-B14F-4D97-AF65-F5344CB8AC3E}">
        <p14:creationId xmlns:p14="http://schemas.microsoft.com/office/powerpoint/2010/main" val="3589426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3445" y="7040880"/>
            <a:ext cx="4663440" cy="831216"/>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523445" y="898737"/>
            <a:ext cx="4663440" cy="603504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523445" y="7872096"/>
            <a:ext cx="4663440" cy="11804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xmlns="" id="{4E8D76B8-8215-4CDA-85B8-0AC310183028}"/>
              </a:ext>
            </a:extLst>
          </p:cNvPr>
          <p:cNvSpPr>
            <a:spLocks noGrp="1"/>
          </p:cNvSpPr>
          <p:nvPr>
            <p:ph type="dt" sz="half" idx="10"/>
          </p:nvPr>
        </p:nvSpPr>
        <p:spPr/>
        <p:txBody>
          <a:bodyPr/>
          <a:lstStyle>
            <a:lvl1pPr>
              <a:defRPr/>
            </a:lvl1pPr>
          </a:lstStyle>
          <a:p>
            <a:pPr>
              <a:defRPr/>
            </a:pPr>
            <a:fld id="{0D186876-9C72-4B99-989D-B07022DF7B5E}" type="datetimeFigureOut">
              <a:rPr lang="en-US"/>
              <a:pPr>
                <a:defRPr/>
              </a:pPr>
              <a:t>11/9/2018</a:t>
            </a:fld>
            <a:endParaRPr lang="en-US"/>
          </a:p>
        </p:txBody>
      </p:sp>
      <p:sp>
        <p:nvSpPr>
          <p:cNvPr id="6" name="Footer Placeholder 4">
            <a:extLst>
              <a:ext uri="{FF2B5EF4-FFF2-40B4-BE49-F238E27FC236}">
                <a16:creationId xmlns:a16="http://schemas.microsoft.com/office/drawing/2014/main" xmlns="" id="{4E39C23C-3F8F-4FBB-AEC7-06DC73E5B3E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E0CEB880-67A5-403E-AB13-E86D23F6D579}"/>
              </a:ext>
            </a:extLst>
          </p:cNvPr>
          <p:cNvSpPr>
            <a:spLocks noGrp="1"/>
          </p:cNvSpPr>
          <p:nvPr>
            <p:ph type="sldNum" sz="quarter" idx="12"/>
          </p:nvPr>
        </p:nvSpPr>
        <p:spPr/>
        <p:txBody>
          <a:bodyPr/>
          <a:lstStyle>
            <a:lvl1pPr>
              <a:defRPr/>
            </a:lvl1pPr>
          </a:lstStyle>
          <a:p>
            <a:fld id="{925C760E-6C1C-4DD6-BF84-A54915E2BACD}" type="slidenum">
              <a:rPr lang="en-US" altLang="en-US"/>
              <a:pPr/>
              <a:t>‹#›</a:t>
            </a:fld>
            <a:endParaRPr lang="en-US" altLang="en-US"/>
          </a:p>
        </p:txBody>
      </p:sp>
    </p:spTree>
    <p:extLst>
      <p:ext uri="{BB962C8B-B14F-4D97-AF65-F5344CB8AC3E}">
        <p14:creationId xmlns:p14="http://schemas.microsoft.com/office/powerpoint/2010/main" val="1434702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xmlns="" id="{C5409D5F-C99A-46BE-A990-4F3B45954665}"/>
              </a:ext>
            </a:extLst>
          </p:cNvPr>
          <p:cNvSpPr>
            <a:spLocks noGrp="1"/>
          </p:cNvSpPr>
          <p:nvPr>
            <p:ph type="title"/>
          </p:nvPr>
        </p:nvSpPr>
        <p:spPr bwMode="auto">
          <a:xfrm>
            <a:off x="388938" y="403225"/>
            <a:ext cx="6994525"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xmlns="" id="{778DC738-33E2-4F40-A9A9-BD4385A293E1}"/>
              </a:ext>
            </a:extLst>
          </p:cNvPr>
          <p:cNvSpPr>
            <a:spLocks noGrp="1"/>
          </p:cNvSpPr>
          <p:nvPr>
            <p:ph type="body" idx="1"/>
          </p:nvPr>
        </p:nvSpPr>
        <p:spPr bwMode="auto">
          <a:xfrm>
            <a:off x="388938" y="2346325"/>
            <a:ext cx="6994525" cy="663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xmlns="" id="{EF2AC45B-C113-46B0-862A-17C60DE128D0}"/>
              </a:ext>
            </a:extLst>
          </p:cNvPr>
          <p:cNvSpPr>
            <a:spLocks noGrp="1"/>
          </p:cNvSpPr>
          <p:nvPr>
            <p:ph type="dt" sz="half" idx="2"/>
          </p:nvPr>
        </p:nvSpPr>
        <p:spPr>
          <a:xfrm>
            <a:off x="388938" y="9323388"/>
            <a:ext cx="1812925" cy="534987"/>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B1FE119F-72E3-4C80-9B0D-317F32CA8232}" type="datetimeFigureOut">
              <a:rPr lang="en-US"/>
              <a:pPr>
                <a:defRPr/>
              </a:pPr>
              <a:t>11/9/2018</a:t>
            </a:fld>
            <a:endParaRPr lang="en-US"/>
          </a:p>
        </p:txBody>
      </p:sp>
      <p:sp>
        <p:nvSpPr>
          <p:cNvPr id="5" name="Footer Placeholder 4">
            <a:extLst>
              <a:ext uri="{FF2B5EF4-FFF2-40B4-BE49-F238E27FC236}">
                <a16:creationId xmlns:a16="http://schemas.microsoft.com/office/drawing/2014/main" xmlns="" id="{3712857E-D5CA-4DD3-802D-3DFB2F99778A}"/>
              </a:ext>
            </a:extLst>
          </p:cNvPr>
          <p:cNvSpPr>
            <a:spLocks noGrp="1"/>
          </p:cNvSpPr>
          <p:nvPr>
            <p:ph type="ftr" sz="quarter" idx="3"/>
          </p:nvPr>
        </p:nvSpPr>
        <p:spPr>
          <a:xfrm>
            <a:off x="2655888" y="9323388"/>
            <a:ext cx="2460625" cy="534987"/>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xmlns="" id="{EDF69B6D-1DED-44E5-9C94-BEABEDA33B2E}"/>
              </a:ext>
            </a:extLst>
          </p:cNvPr>
          <p:cNvSpPr>
            <a:spLocks noGrp="1"/>
          </p:cNvSpPr>
          <p:nvPr>
            <p:ph type="sldNum" sz="quarter" idx="4"/>
          </p:nvPr>
        </p:nvSpPr>
        <p:spPr>
          <a:xfrm>
            <a:off x="5570538" y="9323388"/>
            <a:ext cx="1812925" cy="534987"/>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D0242667-070A-44DB-96B8-BC570EA9D947}"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Black" pitchFamily="34" charset="0"/>
        </a:defRPr>
      </a:lvl2pPr>
      <a:lvl3pPr algn="ctr" rtl="0" eaLnBrk="0" fontAlgn="base" hangingPunct="0">
        <a:spcBef>
          <a:spcPct val="0"/>
        </a:spcBef>
        <a:spcAft>
          <a:spcPct val="0"/>
        </a:spcAft>
        <a:defRPr sz="4400">
          <a:solidFill>
            <a:schemeClr val="tx1"/>
          </a:solidFill>
          <a:latin typeface="Arial Black" pitchFamily="34" charset="0"/>
        </a:defRPr>
      </a:lvl3pPr>
      <a:lvl4pPr algn="ctr" rtl="0" eaLnBrk="0" fontAlgn="base" hangingPunct="0">
        <a:spcBef>
          <a:spcPct val="0"/>
        </a:spcBef>
        <a:spcAft>
          <a:spcPct val="0"/>
        </a:spcAft>
        <a:defRPr sz="4400">
          <a:solidFill>
            <a:schemeClr val="tx1"/>
          </a:solidFill>
          <a:latin typeface="Arial Black" pitchFamily="34" charset="0"/>
        </a:defRPr>
      </a:lvl4pPr>
      <a:lvl5pPr algn="ctr" rtl="0" eaLnBrk="0" fontAlgn="base" hangingPunct="0">
        <a:spcBef>
          <a:spcPct val="0"/>
        </a:spcBef>
        <a:spcAft>
          <a:spcPct val="0"/>
        </a:spcAft>
        <a:defRPr sz="4400">
          <a:solidFill>
            <a:schemeClr val="tx1"/>
          </a:solidFill>
          <a:latin typeface="Arial Black" pitchFamily="34" charset="0"/>
        </a:defRPr>
      </a:lvl5pPr>
      <a:lvl6pPr marL="457200" algn="ctr" rtl="0" fontAlgn="base">
        <a:spcBef>
          <a:spcPct val="0"/>
        </a:spcBef>
        <a:spcAft>
          <a:spcPct val="0"/>
        </a:spcAft>
        <a:defRPr sz="4400">
          <a:solidFill>
            <a:schemeClr val="tx1"/>
          </a:solidFill>
          <a:latin typeface="Arial Black" pitchFamily="34" charset="0"/>
        </a:defRPr>
      </a:lvl6pPr>
      <a:lvl7pPr marL="914400" algn="ctr" rtl="0" fontAlgn="base">
        <a:spcBef>
          <a:spcPct val="0"/>
        </a:spcBef>
        <a:spcAft>
          <a:spcPct val="0"/>
        </a:spcAft>
        <a:defRPr sz="4400">
          <a:solidFill>
            <a:schemeClr val="tx1"/>
          </a:solidFill>
          <a:latin typeface="Arial Black" pitchFamily="34" charset="0"/>
        </a:defRPr>
      </a:lvl7pPr>
      <a:lvl8pPr marL="1371600" algn="ctr" rtl="0" fontAlgn="base">
        <a:spcBef>
          <a:spcPct val="0"/>
        </a:spcBef>
        <a:spcAft>
          <a:spcPct val="0"/>
        </a:spcAft>
        <a:defRPr sz="4400">
          <a:solidFill>
            <a:schemeClr val="tx1"/>
          </a:solidFill>
          <a:latin typeface="Arial Black" pitchFamily="34" charset="0"/>
        </a:defRPr>
      </a:lvl8pPr>
      <a:lvl9pPr marL="1828800" algn="ctr" rtl="0" fontAlgn="base">
        <a:spcBef>
          <a:spcPct val="0"/>
        </a:spcBef>
        <a:spcAft>
          <a:spcPct val="0"/>
        </a:spcAft>
        <a:defRPr sz="4400">
          <a:solidFill>
            <a:schemeClr val="tx1"/>
          </a:solidFill>
          <a:latin typeface="Arial Black"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www.stryker.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a:extLst>
              <a:ext uri="{FF2B5EF4-FFF2-40B4-BE49-F238E27FC236}">
                <a16:creationId xmlns:a16="http://schemas.microsoft.com/office/drawing/2014/main" xmlns="" id="{EEBFDABE-853B-40A5-A385-1417D140C4E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27000"/>
            <a:ext cx="7816850" cy="1011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xmlns="" id="{E4526819-26DA-4649-8E02-CFB44171C3FA}"/>
              </a:ext>
            </a:extLst>
          </p:cNvPr>
          <p:cNvSpPr txBox="1"/>
          <p:nvPr/>
        </p:nvSpPr>
        <p:spPr>
          <a:xfrm>
            <a:off x="2667000" y="1219200"/>
            <a:ext cx="3595023" cy="492443"/>
          </a:xfrm>
          <a:prstGeom prst="rect">
            <a:avLst/>
          </a:prstGeom>
          <a:noFill/>
        </p:spPr>
        <p:txBody>
          <a:bodyPr wrap="none">
            <a:spAutoFit/>
          </a:bodyPr>
          <a:lstStyle/>
          <a:p>
            <a:pPr eaLnBrk="1" fontAlgn="auto" hangingPunct="1">
              <a:spcBef>
                <a:spcPts val="0"/>
              </a:spcBef>
              <a:spcAft>
                <a:spcPts val="0"/>
              </a:spcAft>
              <a:defRPr/>
            </a:pPr>
            <a:r>
              <a:rPr lang="en-US" sz="2600" dirty="0">
                <a:latin typeface="URWEgyptienneTOTLig" panose="04000500000000000000" pitchFamily="82" charset="0"/>
                <a:cs typeface="+mn-cs"/>
              </a:rPr>
              <a:t>Team Member, </a:t>
            </a:r>
            <a:r>
              <a:rPr lang="en-US" sz="2600" dirty="0">
                <a:latin typeface="Rockwell" panose="02060603020205020403" pitchFamily="18" charset="0"/>
                <a:cs typeface="+mn-cs"/>
              </a:rPr>
              <a:t> Driver</a:t>
            </a:r>
            <a:endParaRPr lang="en-US" sz="2600" dirty="0">
              <a:latin typeface="Futura For Stryker" panose="020B0802020204020204" pitchFamily="34" charset="0"/>
              <a:cs typeface="+mn-cs"/>
            </a:endParaRPr>
          </a:p>
        </p:txBody>
      </p:sp>
      <p:sp>
        <p:nvSpPr>
          <p:cNvPr id="7" name="TextBox 6">
            <a:extLst>
              <a:ext uri="{FF2B5EF4-FFF2-40B4-BE49-F238E27FC236}">
                <a16:creationId xmlns:a16="http://schemas.microsoft.com/office/drawing/2014/main" xmlns="" id="{A3B77331-7793-4B64-BF74-DC8FEBD52660}"/>
              </a:ext>
            </a:extLst>
          </p:cNvPr>
          <p:cNvSpPr txBox="1"/>
          <p:nvPr/>
        </p:nvSpPr>
        <p:spPr>
          <a:xfrm>
            <a:off x="609600" y="1981200"/>
            <a:ext cx="1905000" cy="1954381"/>
          </a:xfrm>
          <a:prstGeom prst="rect">
            <a:avLst/>
          </a:prstGeom>
          <a:noFill/>
        </p:spPr>
        <p:txBody>
          <a:bodyPr>
            <a:spAutoFit/>
          </a:bodyPr>
          <a:lstStyle/>
          <a:p>
            <a:pPr eaLnBrk="1" fontAlgn="auto" hangingPunct="1">
              <a:spcBef>
                <a:spcPts val="0"/>
              </a:spcBef>
              <a:spcAft>
                <a:spcPts val="0"/>
              </a:spcAft>
              <a:defRPr/>
            </a:pPr>
            <a:r>
              <a:rPr lang="en-US" sz="1100" b="1" dirty="0">
                <a:solidFill>
                  <a:schemeClr val="accent1"/>
                </a:solidFill>
                <a:latin typeface="Futura For Stryker" pitchFamily="34" charset="0"/>
                <a:cs typeface="+mn-cs"/>
              </a:rPr>
              <a:t>Position title</a:t>
            </a:r>
          </a:p>
          <a:p>
            <a:pPr eaLnBrk="1" fontAlgn="auto" hangingPunct="1">
              <a:spcBef>
                <a:spcPts val="0"/>
              </a:spcBef>
              <a:spcAft>
                <a:spcPts val="0"/>
              </a:spcAft>
              <a:defRPr/>
            </a:pPr>
            <a:r>
              <a:rPr lang="en-US" sz="1100" b="1" dirty="0">
                <a:latin typeface="HumstSlab712 BT" panose="02040603040506030204" pitchFamily="18" charset="0"/>
              </a:rPr>
              <a:t>Driver  -  1</a:t>
            </a:r>
            <a:r>
              <a:rPr lang="en-US" sz="1100" b="1" baseline="30000" dirty="0">
                <a:latin typeface="HumstSlab712 BT" panose="02040603040506030204" pitchFamily="18" charset="0"/>
              </a:rPr>
              <a:t>st</a:t>
            </a:r>
            <a:r>
              <a:rPr lang="en-US" sz="1100" b="1" dirty="0">
                <a:latin typeface="HumstSlab712 BT" panose="02040603040506030204" pitchFamily="18" charset="0"/>
              </a:rPr>
              <a:t> Shift </a:t>
            </a:r>
          </a:p>
          <a:p>
            <a:pPr eaLnBrk="1" fontAlgn="auto" hangingPunct="1">
              <a:spcBef>
                <a:spcPts val="0"/>
              </a:spcBef>
              <a:spcAft>
                <a:spcPts val="0"/>
              </a:spcAft>
              <a:defRPr/>
            </a:pPr>
            <a:endParaRPr lang="en-US" sz="1100" b="1" dirty="0">
              <a:latin typeface="Futura For Stryker" pitchFamily="34" charset="0"/>
              <a:cs typeface="+mn-cs"/>
            </a:endParaRPr>
          </a:p>
          <a:p>
            <a:pPr eaLnBrk="1" fontAlgn="auto" hangingPunct="1">
              <a:spcBef>
                <a:spcPts val="0"/>
              </a:spcBef>
              <a:spcAft>
                <a:spcPts val="0"/>
              </a:spcAft>
              <a:defRPr/>
            </a:pPr>
            <a:r>
              <a:rPr lang="en-US" sz="1100" b="1" dirty="0">
                <a:solidFill>
                  <a:schemeClr val="accent1"/>
                </a:solidFill>
                <a:latin typeface="Futura For Stryker" panose="020B0802020204020204" pitchFamily="34" charset="0"/>
              </a:rPr>
              <a:t>Salary</a:t>
            </a:r>
          </a:p>
          <a:p>
            <a:pPr eaLnBrk="1" fontAlgn="auto" hangingPunct="1">
              <a:spcBef>
                <a:spcPts val="0"/>
              </a:spcBef>
              <a:spcAft>
                <a:spcPts val="0"/>
              </a:spcAft>
              <a:defRPr/>
            </a:pPr>
            <a:r>
              <a:rPr lang="en-US" sz="1100" b="1" dirty="0">
                <a:latin typeface="HumstSlab712 BT" panose="02040603040506030204" pitchFamily="18" charset="0"/>
              </a:rPr>
              <a:t>$18-20/</a:t>
            </a:r>
            <a:r>
              <a:rPr lang="en-US" sz="1100" b="1" dirty="0" err="1">
                <a:latin typeface="HumstSlab712 BT" panose="02040603040506030204" pitchFamily="18" charset="0"/>
              </a:rPr>
              <a:t>hr</a:t>
            </a:r>
            <a:r>
              <a:rPr lang="en-US" sz="1100" b="1" dirty="0">
                <a:latin typeface="HumstSlab712 BT" panose="02040603040506030204" pitchFamily="18" charset="0"/>
              </a:rPr>
              <a:t> </a:t>
            </a:r>
          </a:p>
          <a:p>
            <a:pPr eaLnBrk="1" fontAlgn="auto" hangingPunct="1">
              <a:spcBef>
                <a:spcPts val="0"/>
              </a:spcBef>
              <a:spcAft>
                <a:spcPts val="0"/>
              </a:spcAft>
              <a:defRPr/>
            </a:pPr>
            <a:endParaRPr lang="en-US" sz="1100" b="1" dirty="0">
              <a:solidFill>
                <a:schemeClr val="accent1"/>
              </a:solidFill>
              <a:latin typeface="Futura For Stryker" panose="020B0802020204020204" pitchFamily="34" charset="0"/>
              <a:cs typeface="+mn-cs"/>
            </a:endParaRPr>
          </a:p>
          <a:p>
            <a:pPr eaLnBrk="1" fontAlgn="auto" hangingPunct="1">
              <a:spcBef>
                <a:spcPts val="0"/>
              </a:spcBef>
              <a:spcAft>
                <a:spcPts val="0"/>
              </a:spcAft>
              <a:defRPr/>
            </a:pPr>
            <a:r>
              <a:rPr lang="en-US" sz="1100" b="1" dirty="0">
                <a:solidFill>
                  <a:schemeClr val="accent1"/>
                </a:solidFill>
                <a:latin typeface="Futura For Stryker" panose="020B0802020204020204" pitchFamily="34" charset="0"/>
                <a:cs typeface="+mn-cs"/>
              </a:rPr>
              <a:t>Reporting to</a:t>
            </a:r>
          </a:p>
          <a:p>
            <a:pPr eaLnBrk="1" fontAlgn="auto" hangingPunct="1">
              <a:spcBef>
                <a:spcPts val="0"/>
              </a:spcBef>
              <a:spcAft>
                <a:spcPts val="0"/>
              </a:spcAft>
              <a:defRPr/>
            </a:pPr>
            <a:r>
              <a:rPr lang="en-US" sz="1100" b="1" dirty="0">
                <a:latin typeface="HumstSlab712 BT" panose="02040603040506030204" pitchFamily="18" charset="0"/>
              </a:rPr>
              <a:t>Blake Goering </a:t>
            </a:r>
          </a:p>
          <a:p>
            <a:pPr eaLnBrk="1" fontAlgn="auto" hangingPunct="1">
              <a:spcBef>
                <a:spcPts val="0"/>
              </a:spcBef>
              <a:spcAft>
                <a:spcPts val="0"/>
              </a:spcAft>
              <a:defRPr/>
            </a:pPr>
            <a:endParaRPr lang="en-US" sz="1100" b="1" dirty="0">
              <a:latin typeface="Futura For Stryker" pitchFamily="34" charset="0"/>
              <a:cs typeface="+mn-cs"/>
            </a:endParaRPr>
          </a:p>
          <a:p>
            <a:pPr eaLnBrk="1" fontAlgn="auto" hangingPunct="1">
              <a:spcBef>
                <a:spcPts val="0"/>
              </a:spcBef>
              <a:spcAft>
                <a:spcPts val="0"/>
              </a:spcAft>
              <a:defRPr/>
            </a:pPr>
            <a:r>
              <a:rPr lang="en-US" sz="1100" b="1" dirty="0">
                <a:solidFill>
                  <a:schemeClr val="accent1"/>
                </a:solidFill>
                <a:latin typeface="Futura For Stryker" panose="020B0802020204020204" pitchFamily="34" charset="0"/>
                <a:cs typeface="+mn-cs"/>
              </a:rPr>
              <a:t>Company</a:t>
            </a:r>
          </a:p>
          <a:p>
            <a:pPr eaLnBrk="1" fontAlgn="auto" hangingPunct="1">
              <a:spcBef>
                <a:spcPts val="0"/>
              </a:spcBef>
              <a:spcAft>
                <a:spcPts val="0"/>
              </a:spcAft>
              <a:defRPr/>
            </a:pPr>
            <a:r>
              <a:rPr lang="en-US" sz="1100" b="1" u="sng" dirty="0">
                <a:solidFill>
                  <a:schemeClr val="bg1"/>
                </a:solidFill>
                <a:latin typeface="URWEgyptienneTOTLig" panose="04000500000000000000" pitchFamily="82" charset="0"/>
                <a:cs typeface="+mn-cs"/>
              </a:rPr>
              <a:t>http://www.stryker.com</a:t>
            </a:r>
            <a:endParaRPr lang="en-US" sz="1100" b="1" dirty="0">
              <a:solidFill>
                <a:schemeClr val="bg1"/>
              </a:solidFill>
              <a:latin typeface="URWEgyptienneTOTLig" panose="04000500000000000000" pitchFamily="82" charset="0"/>
              <a:cs typeface="+mn-cs"/>
            </a:endParaRPr>
          </a:p>
        </p:txBody>
      </p:sp>
      <p:pic>
        <p:nvPicPr>
          <p:cNvPr id="2053" name="Picture 7">
            <a:extLst>
              <a:ext uri="{FF2B5EF4-FFF2-40B4-BE49-F238E27FC236}">
                <a16:creationId xmlns:a16="http://schemas.microsoft.com/office/drawing/2014/main" xmlns="" id="{B59AACA0-FBCA-4295-B180-F7428B0589A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188075" y="457200"/>
            <a:ext cx="11271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a:extLst>
              <a:ext uri="{FF2B5EF4-FFF2-40B4-BE49-F238E27FC236}">
                <a16:creationId xmlns:a16="http://schemas.microsoft.com/office/drawing/2014/main" xmlns="" id="{CA0BA120-DA7C-4CF1-8006-1804DF21F3D1}"/>
              </a:ext>
            </a:extLst>
          </p:cNvPr>
          <p:cNvSpPr txBox="1"/>
          <p:nvPr/>
        </p:nvSpPr>
        <p:spPr>
          <a:xfrm>
            <a:off x="504825" y="7908925"/>
            <a:ext cx="2133600" cy="1538288"/>
          </a:xfrm>
          <a:prstGeom prst="rect">
            <a:avLst/>
          </a:prstGeom>
          <a:noFill/>
        </p:spPr>
        <p:txBody>
          <a:bodyPr>
            <a:spAutoFit/>
          </a:bodyPr>
          <a:lstStyle/>
          <a:p>
            <a:pPr eaLnBrk="1" fontAlgn="auto" hangingPunct="1">
              <a:spcBef>
                <a:spcPts val="0"/>
              </a:spcBef>
              <a:spcAft>
                <a:spcPts val="0"/>
              </a:spcAft>
              <a:defRPr/>
            </a:pPr>
            <a:r>
              <a:rPr lang="en-US" sz="1100" dirty="0">
                <a:solidFill>
                  <a:schemeClr val="accent1"/>
                </a:solidFill>
                <a:latin typeface="Futura For Stryker" panose="020B0802020204020204" pitchFamily="34" charset="0"/>
                <a:cs typeface="+mn-cs"/>
              </a:rPr>
              <a:t>Contact information</a:t>
            </a:r>
          </a:p>
          <a:p>
            <a:pPr eaLnBrk="1" fontAlgn="auto" hangingPunct="1">
              <a:spcBef>
                <a:spcPts val="0"/>
              </a:spcBef>
              <a:spcAft>
                <a:spcPts val="0"/>
              </a:spcAft>
              <a:defRPr/>
            </a:pPr>
            <a:r>
              <a:rPr lang="en-US" sz="1000" dirty="0">
                <a:solidFill>
                  <a:schemeClr val="bg1"/>
                </a:solidFill>
                <a:latin typeface="HumstSlab712 BT" panose="02040603040506030204" pitchFamily="18" charset="0"/>
                <a:cs typeface="+mn-cs"/>
              </a:rPr>
              <a:t>Blair Teunissen – Sr. Recruiter</a:t>
            </a:r>
          </a:p>
          <a:p>
            <a:pPr eaLnBrk="1" fontAlgn="auto" hangingPunct="1">
              <a:spcBef>
                <a:spcPts val="0"/>
              </a:spcBef>
              <a:spcAft>
                <a:spcPts val="0"/>
              </a:spcAft>
              <a:defRPr/>
            </a:pPr>
            <a:endParaRPr lang="en-US" sz="1100" dirty="0">
              <a:solidFill>
                <a:schemeClr val="accent1"/>
              </a:solidFill>
              <a:latin typeface="Futura For Stryker" panose="020B0802020204020204" pitchFamily="34" charset="0"/>
              <a:cs typeface="+mn-cs"/>
            </a:endParaRPr>
          </a:p>
          <a:p>
            <a:pPr eaLnBrk="1" fontAlgn="auto" hangingPunct="1">
              <a:spcBef>
                <a:spcPts val="0"/>
              </a:spcBef>
              <a:spcAft>
                <a:spcPts val="0"/>
              </a:spcAft>
              <a:defRPr/>
            </a:pPr>
            <a:r>
              <a:rPr lang="en-US" sz="1100" dirty="0">
                <a:solidFill>
                  <a:schemeClr val="accent1"/>
                </a:solidFill>
                <a:latin typeface="Futura For Stryker" panose="020B0802020204020204" pitchFamily="34" charset="0"/>
                <a:cs typeface="+mn-cs"/>
              </a:rPr>
              <a:t>Email</a:t>
            </a:r>
          </a:p>
          <a:p>
            <a:pPr eaLnBrk="1" fontAlgn="auto" hangingPunct="1">
              <a:spcBef>
                <a:spcPts val="0"/>
              </a:spcBef>
              <a:spcAft>
                <a:spcPts val="0"/>
              </a:spcAft>
              <a:defRPr/>
            </a:pPr>
            <a:r>
              <a:rPr lang="en-US" sz="1000" dirty="0">
                <a:solidFill>
                  <a:schemeClr val="bg1"/>
                </a:solidFill>
                <a:latin typeface="HumstSlab712 BT" panose="02040603040506030204" pitchFamily="18" charset="0"/>
                <a:cs typeface="+mn-cs"/>
              </a:rPr>
              <a:t>Blair.Teunissen@stryker.com</a:t>
            </a:r>
          </a:p>
          <a:p>
            <a:pPr eaLnBrk="1" fontAlgn="auto" hangingPunct="1">
              <a:spcBef>
                <a:spcPts val="0"/>
              </a:spcBef>
              <a:spcAft>
                <a:spcPts val="0"/>
              </a:spcAft>
              <a:defRPr/>
            </a:pPr>
            <a:endParaRPr lang="en-US" sz="1000" dirty="0">
              <a:latin typeface="+mn-lt"/>
              <a:cs typeface="+mn-cs"/>
            </a:endParaRPr>
          </a:p>
          <a:p>
            <a:pPr eaLnBrk="1" fontAlgn="auto" hangingPunct="1">
              <a:spcBef>
                <a:spcPts val="0"/>
              </a:spcBef>
              <a:spcAft>
                <a:spcPts val="0"/>
              </a:spcAft>
              <a:defRPr/>
            </a:pPr>
            <a:r>
              <a:rPr lang="en-US" sz="1100" dirty="0">
                <a:solidFill>
                  <a:schemeClr val="accent1"/>
                </a:solidFill>
                <a:latin typeface="Futura For Stryker" pitchFamily="34" charset="0"/>
                <a:cs typeface="+mn-cs"/>
              </a:rPr>
              <a:t>Mobile</a:t>
            </a:r>
            <a:endParaRPr lang="en-US" sz="1100" dirty="0">
              <a:solidFill>
                <a:schemeClr val="bg1"/>
              </a:solidFill>
              <a:latin typeface="Futura For Stryker" pitchFamily="34" charset="0"/>
              <a:cs typeface="+mn-cs"/>
            </a:endParaRPr>
          </a:p>
          <a:p>
            <a:pPr eaLnBrk="1" fontAlgn="auto" hangingPunct="1">
              <a:spcBef>
                <a:spcPts val="0"/>
              </a:spcBef>
              <a:spcAft>
                <a:spcPts val="0"/>
              </a:spcAft>
              <a:defRPr/>
            </a:pPr>
            <a:r>
              <a:rPr lang="en-US" sz="1000" dirty="0">
                <a:solidFill>
                  <a:schemeClr val="bg1"/>
                </a:solidFill>
                <a:latin typeface="HumstSlab712 BT" panose="02040603040506030204" pitchFamily="18" charset="0"/>
              </a:rPr>
              <a:t>269-217-1425</a:t>
            </a:r>
          </a:p>
          <a:p>
            <a:pPr eaLnBrk="1" fontAlgn="auto" hangingPunct="1">
              <a:spcBef>
                <a:spcPts val="0"/>
              </a:spcBef>
              <a:spcAft>
                <a:spcPts val="0"/>
              </a:spcAft>
              <a:defRPr/>
            </a:pPr>
            <a:endParaRPr lang="en-US" sz="1000" dirty="0">
              <a:solidFill>
                <a:schemeClr val="accent1"/>
              </a:solidFill>
              <a:latin typeface="Futura For Stryker" panose="020B0802020204020204" pitchFamily="34" charset="0"/>
              <a:cs typeface="+mn-cs"/>
            </a:endParaRPr>
          </a:p>
        </p:txBody>
      </p:sp>
      <p:sp>
        <p:nvSpPr>
          <p:cNvPr id="11" name="TextBox 10">
            <a:extLst>
              <a:ext uri="{FF2B5EF4-FFF2-40B4-BE49-F238E27FC236}">
                <a16:creationId xmlns:a16="http://schemas.microsoft.com/office/drawing/2014/main" xmlns="" id="{D7D920FD-138F-4C86-9B7B-DCA19ABE22F9}"/>
              </a:ext>
            </a:extLst>
          </p:cNvPr>
          <p:cNvSpPr txBox="1"/>
          <p:nvPr/>
        </p:nvSpPr>
        <p:spPr>
          <a:xfrm>
            <a:off x="2667000" y="1981200"/>
            <a:ext cx="4648200" cy="6708775"/>
          </a:xfrm>
          <a:prstGeom prst="rect">
            <a:avLst/>
          </a:prstGeom>
          <a:noFill/>
        </p:spPr>
        <p:txBody>
          <a:bodyPr>
            <a:spAutoFit/>
          </a:bodyPr>
          <a:lstStyle/>
          <a:p>
            <a:pPr eaLnBrk="1" fontAlgn="auto" hangingPunct="1">
              <a:spcBef>
                <a:spcPts val="0"/>
              </a:spcBef>
              <a:spcAft>
                <a:spcPts val="0"/>
              </a:spcAft>
              <a:defRPr/>
            </a:pPr>
            <a:r>
              <a:rPr lang="en-US" sz="1000" b="1" dirty="0">
                <a:solidFill>
                  <a:schemeClr val="accent1"/>
                </a:solidFill>
                <a:latin typeface="Futura For Stryker" panose="020B0802020204020204" pitchFamily="34" charset="0"/>
                <a:cs typeface="+mn-cs"/>
              </a:rPr>
              <a:t>The company</a:t>
            </a:r>
          </a:p>
          <a:p>
            <a:pPr eaLnBrk="1" fontAlgn="auto" hangingPunct="1">
              <a:spcBef>
                <a:spcPts val="0"/>
              </a:spcBef>
              <a:spcAft>
                <a:spcPts val="0"/>
              </a:spcAft>
              <a:defRPr/>
            </a:pPr>
            <a:r>
              <a:rPr lang="en-US" sz="1000" dirty="0">
                <a:latin typeface="HumstSlab712 BT" panose="02040603040506030204" pitchFamily="18" charset="0"/>
                <a:cs typeface="+mn-cs"/>
              </a:rPr>
              <a:t>Stryker is one of the world’s leading medical technology companies and together with our customers, we are driven to make healthcare better. The Company offers a diverse array of innovative medical technologies, including orthopaedics, medical and surgical, and neurotechnology &amp; spine products to help people lead more active and more satisfying lives. Stryker products and services are available in over 100 countries around the world.  For more information, please visit our website at </a:t>
            </a:r>
            <a:r>
              <a:rPr lang="en-US" sz="1000" u="sng" dirty="0">
                <a:latin typeface="HumstSlab712 BT" panose="02040603040506030204" pitchFamily="18" charset="0"/>
                <a:cs typeface="+mn-cs"/>
                <a:hlinkClick r:id="rId4"/>
              </a:rPr>
              <a:t>www.stryker.com</a:t>
            </a:r>
            <a:r>
              <a:rPr lang="en-US" sz="1000" dirty="0">
                <a:latin typeface="HumstSlab712 BT" panose="02040603040506030204" pitchFamily="18" charset="0"/>
                <a:cs typeface="+mn-cs"/>
              </a:rPr>
              <a:t>.</a:t>
            </a:r>
          </a:p>
          <a:p>
            <a:pPr eaLnBrk="1" fontAlgn="auto" hangingPunct="1">
              <a:spcBef>
                <a:spcPts val="0"/>
              </a:spcBef>
              <a:spcAft>
                <a:spcPts val="0"/>
              </a:spcAft>
              <a:defRPr/>
            </a:pPr>
            <a:r>
              <a:rPr lang="en-US" sz="1000" dirty="0">
                <a:latin typeface="HumstSlab712 BT" panose="02040603040506030204" pitchFamily="18" charset="0"/>
                <a:cs typeface="+mn-cs"/>
              </a:rPr>
              <a:t> </a:t>
            </a:r>
          </a:p>
          <a:p>
            <a:pPr eaLnBrk="1" fontAlgn="auto" hangingPunct="1">
              <a:spcBef>
                <a:spcPts val="0"/>
              </a:spcBef>
              <a:spcAft>
                <a:spcPts val="0"/>
              </a:spcAft>
              <a:defRPr/>
            </a:pPr>
            <a:r>
              <a:rPr lang="en-US" sz="1000" dirty="0">
                <a:latin typeface="HumstSlab712 BT" panose="02040603040506030204" pitchFamily="18" charset="0"/>
                <a:cs typeface="Arial" charset="0"/>
              </a:rPr>
              <a:t>Stryker Corporation (NYSE:SYK) announced that it has been named as one of the 2017 Best Companies to Work for in the United States.  This is the seventh consecutive year Stryker has been named to the list, and the company was ranked 19 out of 100</a:t>
            </a:r>
          </a:p>
          <a:p>
            <a:pPr eaLnBrk="1" fontAlgn="auto" hangingPunct="1">
              <a:spcBef>
                <a:spcPts val="0"/>
              </a:spcBef>
              <a:spcAft>
                <a:spcPts val="0"/>
              </a:spcAft>
              <a:defRPr/>
            </a:pPr>
            <a:r>
              <a:rPr lang="en-US" sz="1000" dirty="0">
                <a:latin typeface="Futura For Stryker" panose="020B0802020204020204" pitchFamily="34" charset="0"/>
                <a:cs typeface="+mn-cs"/>
              </a:rPr>
              <a:t> </a:t>
            </a:r>
          </a:p>
          <a:p>
            <a:pPr eaLnBrk="1" fontAlgn="auto" hangingPunct="1">
              <a:spcBef>
                <a:spcPts val="0"/>
              </a:spcBef>
              <a:spcAft>
                <a:spcPts val="0"/>
              </a:spcAft>
              <a:defRPr/>
            </a:pPr>
            <a:r>
              <a:rPr lang="en-US" sz="1000" b="1" dirty="0">
                <a:solidFill>
                  <a:schemeClr val="accent1"/>
                </a:solidFill>
                <a:latin typeface="Futura For Stryker" panose="020B0802020204020204" pitchFamily="34" charset="0"/>
                <a:cs typeface="+mn-cs"/>
              </a:rPr>
              <a:t>Our mission</a:t>
            </a:r>
          </a:p>
          <a:p>
            <a:pPr eaLnBrk="1" fontAlgn="auto" hangingPunct="1">
              <a:spcBef>
                <a:spcPts val="0"/>
              </a:spcBef>
              <a:spcAft>
                <a:spcPts val="0"/>
              </a:spcAft>
              <a:defRPr/>
            </a:pPr>
            <a:r>
              <a:rPr lang="en-US" sz="1000" dirty="0">
                <a:latin typeface="HumstSlab712 BT" panose="02040603040506030204" pitchFamily="18" charset="0"/>
                <a:cs typeface="+mn-cs"/>
              </a:rPr>
              <a:t>Together with our customers, we are driven to make healthcare better.</a:t>
            </a:r>
          </a:p>
          <a:p>
            <a:pPr eaLnBrk="1" fontAlgn="auto" hangingPunct="1">
              <a:spcBef>
                <a:spcPts val="0"/>
              </a:spcBef>
              <a:spcAft>
                <a:spcPts val="0"/>
              </a:spcAft>
              <a:defRPr/>
            </a:pPr>
            <a:r>
              <a:rPr lang="en-US" sz="1000" dirty="0">
                <a:latin typeface="Futura For Stryker" panose="020B0802020204020204" pitchFamily="34" charset="0"/>
                <a:cs typeface="+mn-cs"/>
              </a:rPr>
              <a:t> </a:t>
            </a:r>
            <a:endParaRPr lang="en-US" sz="1000" b="1" dirty="0">
              <a:latin typeface="Futura For Stryker" panose="020B0802020204020204" pitchFamily="34" charset="0"/>
              <a:cs typeface="+mn-cs"/>
            </a:endParaRPr>
          </a:p>
          <a:p>
            <a:pPr eaLnBrk="1" fontAlgn="auto" hangingPunct="1">
              <a:spcBef>
                <a:spcPts val="0"/>
              </a:spcBef>
              <a:spcAft>
                <a:spcPts val="0"/>
              </a:spcAft>
              <a:defRPr/>
            </a:pPr>
            <a:r>
              <a:rPr lang="en-US" sz="1000" b="1" dirty="0">
                <a:solidFill>
                  <a:schemeClr val="accent1"/>
                </a:solidFill>
                <a:latin typeface="Futura For Stryker" panose="020B0802020204020204" pitchFamily="34" charset="0"/>
                <a:cs typeface="+mn-cs"/>
              </a:rPr>
              <a:t>Quick Facts</a:t>
            </a:r>
            <a:endParaRPr lang="en-US" sz="1000" dirty="0">
              <a:cs typeface="Arial" charset="0"/>
            </a:endParaRPr>
          </a:p>
          <a:p>
            <a:pPr marL="171450" indent="-171450">
              <a:buFont typeface="Arial" panose="020B0604020202020204" pitchFamily="34" charset="0"/>
              <a:buChar char="•"/>
              <a:defRPr/>
            </a:pPr>
            <a:r>
              <a:rPr lang="en-US" sz="1000" dirty="0">
                <a:cs typeface="Arial" charset="0"/>
              </a:rPr>
              <a:t>$11.325 billion in annual sales in 2016, 73% in U.S. </a:t>
            </a:r>
          </a:p>
          <a:p>
            <a:pPr marL="171450" indent="-171450">
              <a:buFont typeface="Arial" panose="020B0604020202020204" pitchFamily="34" charset="0"/>
              <a:buChar char="•"/>
              <a:defRPr/>
            </a:pPr>
            <a:r>
              <a:rPr lang="en-US" sz="1000" dirty="0">
                <a:cs typeface="Arial" charset="0"/>
              </a:rPr>
              <a:t>Annual revenue has grown for 37 straight years </a:t>
            </a:r>
          </a:p>
          <a:p>
            <a:pPr marL="171450" indent="-171450">
              <a:buFont typeface="Arial" panose="020B0604020202020204" pitchFamily="34" charset="0"/>
              <a:buChar char="•"/>
              <a:defRPr/>
            </a:pPr>
            <a:r>
              <a:rPr lang="en-US" sz="1000" dirty="0">
                <a:cs typeface="Arial" charset="0"/>
              </a:rPr>
              <a:t>18% CAGR (compound annual growth rate) in sales over 37 years </a:t>
            </a:r>
          </a:p>
          <a:p>
            <a:pPr marL="171450" indent="-171450">
              <a:buFont typeface="Arial" panose="020B0604020202020204" pitchFamily="34" charset="0"/>
              <a:buChar char="•"/>
              <a:defRPr/>
            </a:pPr>
            <a:r>
              <a:rPr lang="en-US" sz="1000" dirty="0">
                <a:cs typeface="Arial" charset="0"/>
              </a:rPr>
              <a:t>~33,000 employees globally </a:t>
            </a:r>
          </a:p>
          <a:p>
            <a:pPr marL="171450" indent="-171450">
              <a:buFont typeface="Arial" panose="020B0604020202020204" pitchFamily="34" charset="0"/>
              <a:buChar char="•"/>
              <a:defRPr/>
            </a:pPr>
            <a:r>
              <a:rPr lang="en-US" sz="1000" dirty="0">
                <a:cs typeface="Arial" charset="0"/>
              </a:rPr>
              <a:t>Products sold in 100+ countries </a:t>
            </a:r>
          </a:p>
          <a:p>
            <a:pPr marL="171450" indent="-171450">
              <a:buFont typeface="Arial" panose="020B0604020202020204" pitchFamily="34" charset="0"/>
              <a:buChar char="•"/>
              <a:defRPr/>
            </a:pPr>
            <a:r>
              <a:rPr lang="en-US" sz="1000" dirty="0">
                <a:cs typeface="Arial" charset="0"/>
              </a:rPr>
              <a:t>44 manufacturing and research &amp; development locations worldwide </a:t>
            </a:r>
          </a:p>
          <a:p>
            <a:pPr marL="171450" indent="-171450">
              <a:buFont typeface="Arial" panose="020B0604020202020204" pitchFamily="34" charset="0"/>
              <a:buChar char="•"/>
              <a:defRPr/>
            </a:pPr>
            <a:r>
              <a:rPr lang="en-US" sz="1000" dirty="0">
                <a:cs typeface="Arial" charset="0"/>
              </a:rPr>
              <a:t>Included in the Standard &amp; Poor’s 500 Index </a:t>
            </a:r>
          </a:p>
          <a:p>
            <a:pPr marL="171450" indent="-171450">
              <a:buFont typeface="Arial" panose="020B0604020202020204" pitchFamily="34" charset="0"/>
              <a:buChar char="•"/>
              <a:defRPr/>
            </a:pPr>
            <a:r>
              <a:rPr lang="en-US" sz="1000" dirty="0">
                <a:cs typeface="Arial" charset="0"/>
              </a:rPr>
              <a:t>Ranked # 287 on </a:t>
            </a:r>
            <a:r>
              <a:rPr lang="en-US" sz="1000" i="1" dirty="0">
                <a:cs typeface="Arial" charset="0"/>
              </a:rPr>
              <a:t>Fortune Magazine’s </a:t>
            </a:r>
            <a:r>
              <a:rPr lang="en-US" sz="1000" dirty="0">
                <a:cs typeface="Arial" charset="0"/>
              </a:rPr>
              <a:t>“FORTUNE 500” list for 2016 </a:t>
            </a:r>
          </a:p>
          <a:p>
            <a:pPr marL="171450" indent="-171450">
              <a:buFont typeface="Arial" panose="020B0604020202020204" pitchFamily="34" charset="0"/>
              <a:buChar char="•"/>
              <a:defRPr/>
            </a:pPr>
            <a:r>
              <a:rPr lang="en-US" sz="1000" dirty="0">
                <a:cs typeface="Arial" charset="0"/>
              </a:rPr>
              <a:t>Ranked # 5 on </a:t>
            </a:r>
            <a:r>
              <a:rPr lang="en-US" sz="1000" i="1" dirty="0">
                <a:cs typeface="Arial" charset="0"/>
              </a:rPr>
              <a:t>Fortune Magazine’s </a:t>
            </a:r>
            <a:r>
              <a:rPr lang="en-US" sz="1000" dirty="0">
                <a:cs typeface="Arial" charset="0"/>
              </a:rPr>
              <a:t>“World’s Most Admired Companies” list for the “Medical Equipment” industry for 2016 </a:t>
            </a:r>
          </a:p>
          <a:p>
            <a:pPr marL="171450" indent="-171450">
              <a:buFont typeface="Arial" panose="020B0604020202020204" pitchFamily="34" charset="0"/>
              <a:buChar char="•"/>
              <a:defRPr/>
            </a:pPr>
            <a:r>
              <a:rPr lang="en-US" sz="1000" dirty="0">
                <a:cs typeface="Arial" charset="0"/>
              </a:rPr>
              <a:t>Ranked # 21 on </a:t>
            </a:r>
            <a:r>
              <a:rPr lang="en-US" sz="1000" i="1" dirty="0">
                <a:cs typeface="Arial" charset="0"/>
              </a:rPr>
              <a:t>Fortune Magazine’s </a:t>
            </a:r>
            <a:r>
              <a:rPr lang="en-US" sz="1000" dirty="0">
                <a:cs typeface="Arial" charset="0"/>
              </a:rPr>
              <a:t>“100 Best Companies to Work For” list (U.S.) for 2016 </a:t>
            </a:r>
          </a:p>
          <a:p>
            <a:pPr marL="171450" indent="-171450">
              <a:buFont typeface="Arial" panose="020B0604020202020204" pitchFamily="34" charset="0"/>
              <a:buChar char="•"/>
              <a:defRPr/>
            </a:pPr>
            <a:r>
              <a:rPr lang="en-US" sz="1000" dirty="0">
                <a:cs typeface="Arial" charset="0"/>
              </a:rPr>
              <a:t>Spent $715 million on research and development in 2016, consistently spend between 5.0 – 6.3% of sales on R&amp;D annually since 2000 </a:t>
            </a:r>
          </a:p>
          <a:p>
            <a:pPr marL="171450" indent="-171450">
              <a:buFont typeface="Arial" panose="020B0604020202020204" pitchFamily="34" charset="0"/>
              <a:buChar char="•"/>
              <a:defRPr/>
            </a:pPr>
            <a:r>
              <a:rPr lang="en-US" sz="1000" dirty="0">
                <a:cs typeface="Arial" charset="0"/>
              </a:rPr>
              <a:t>4,898 patents owned globally in 2015 </a:t>
            </a:r>
          </a:p>
          <a:p>
            <a:pPr marL="171450" indent="-171450">
              <a:buFont typeface="Arial" panose="020B0604020202020204" pitchFamily="34" charset="0"/>
              <a:buChar char="•"/>
              <a:defRPr/>
            </a:pPr>
            <a:r>
              <a:rPr lang="en-US" sz="1000" dirty="0">
                <a:cs typeface="Arial" charset="0"/>
              </a:rPr>
              <a:t>Initial public offering of stock was in 1979 </a:t>
            </a:r>
          </a:p>
          <a:p>
            <a:pPr marL="171450" indent="-171450">
              <a:buFont typeface="Arial" panose="020B0604020202020204" pitchFamily="34" charset="0"/>
              <a:buChar char="•"/>
              <a:defRPr/>
            </a:pPr>
            <a:r>
              <a:rPr lang="en-US" sz="1000" dirty="0">
                <a:cs typeface="Arial" charset="0"/>
              </a:rPr>
              <a:t>Listed on the New York Stock Exchange under ticker SYK </a:t>
            </a:r>
          </a:p>
          <a:p>
            <a:pPr eaLnBrk="1" fontAlgn="auto" hangingPunct="1">
              <a:spcBef>
                <a:spcPts val="0"/>
              </a:spcBef>
              <a:spcAft>
                <a:spcPts val="0"/>
              </a:spcAft>
              <a:defRPr/>
            </a:pPr>
            <a:endParaRPr lang="en-US" sz="1000" b="1" dirty="0">
              <a:latin typeface="Futura For Stryker" panose="020B0802020204020204" pitchFamily="34" charset="0"/>
              <a:cs typeface="Arial" charset="0"/>
            </a:endParaRPr>
          </a:p>
          <a:p>
            <a:pPr eaLnBrk="1" fontAlgn="auto" hangingPunct="1">
              <a:spcBef>
                <a:spcPts val="0"/>
              </a:spcBef>
              <a:spcAft>
                <a:spcPts val="0"/>
              </a:spcAft>
              <a:defRPr/>
            </a:pPr>
            <a:endParaRPr lang="en-US" sz="1000" dirty="0">
              <a:solidFill>
                <a:schemeClr val="accent1"/>
              </a:solidFill>
              <a:latin typeface="+mj-lt"/>
              <a:cs typeface="+mn-cs"/>
            </a:endParaRPr>
          </a:p>
          <a:p>
            <a:pPr eaLnBrk="1" fontAlgn="auto" hangingPunct="1">
              <a:spcBef>
                <a:spcPts val="0"/>
              </a:spcBef>
              <a:spcAft>
                <a:spcPts val="0"/>
              </a:spcAft>
              <a:defRPr/>
            </a:pPr>
            <a:endParaRPr lang="en-US" sz="1000" dirty="0">
              <a:solidFill>
                <a:schemeClr val="accent1"/>
              </a:solidFill>
              <a:latin typeface="+mj-lt"/>
              <a:cs typeface="+mn-cs"/>
            </a:endParaRPr>
          </a:p>
          <a:p>
            <a:pPr eaLnBrk="1" fontAlgn="auto" hangingPunct="1">
              <a:spcBef>
                <a:spcPts val="0"/>
              </a:spcBef>
              <a:spcAft>
                <a:spcPts val="0"/>
              </a:spcAft>
              <a:defRPr/>
            </a:pPr>
            <a:endParaRPr lang="en-US" sz="1000" dirty="0">
              <a:solidFill>
                <a:schemeClr val="accent1"/>
              </a:solidFill>
              <a:latin typeface="+mj-lt"/>
              <a:cs typeface="+mn-cs"/>
            </a:endParaRPr>
          </a:p>
          <a:p>
            <a:pPr eaLnBrk="1" fontAlgn="auto" hangingPunct="1">
              <a:spcBef>
                <a:spcPts val="0"/>
              </a:spcBef>
              <a:spcAft>
                <a:spcPts val="0"/>
              </a:spcAft>
              <a:defRPr/>
            </a:pPr>
            <a:endParaRPr lang="en-US" sz="1000" dirty="0">
              <a:latin typeface="+mn-lt"/>
              <a:cs typeface="+mn-cs"/>
            </a:endParaRPr>
          </a:p>
          <a:p>
            <a:pPr eaLnBrk="1" fontAlgn="auto" hangingPunct="1">
              <a:spcBef>
                <a:spcPts val="0"/>
              </a:spcBef>
              <a:spcAft>
                <a:spcPts val="0"/>
              </a:spcAft>
              <a:defRPr/>
            </a:pPr>
            <a:endParaRPr lang="en-US" sz="1000" dirty="0">
              <a:latin typeface="+mn-lt"/>
              <a:cs typeface="+mn-cs"/>
            </a:endParaRPr>
          </a:p>
          <a:p>
            <a:pPr eaLnBrk="1" fontAlgn="auto" hangingPunct="1">
              <a:spcBef>
                <a:spcPts val="0"/>
              </a:spcBef>
              <a:spcAft>
                <a:spcPts val="0"/>
              </a:spcAft>
              <a:defRPr/>
            </a:pPr>
            <a:endParaRPr lang="en-US" sz="1000" dirty="0">
              <a:solidFill>
                <a:schemeClr val="accent1"/>
              </a:solidFill>
              <a:latin typeface="+mj-lt"/>
              <a:cs typeface="+mn-cs"/>
            </a:endParaRPr>
          </a:p>
          <a:p>
            <a:pPr eaLnBrk="1" fontAlgn="auto" hangingPunct="1">
              <a:spcBef>
                <a:spcPts val="0"/>
              </a:spcBef>
              <a:spcAft>
                <a:spcPts val="0"/>
              </a:spcAft>
              <a:defRPr/>
            </a:pPr>
            <a:endParaRPr lang="en-US" sz="1000" dirty="0">
              <a:solidFill>
                <a:schemeClr val="accent1"/>
              </a:solidFill>
              <a:latin typeface="+mj-lt"/>
              <a:cs typeface="+mn-cs"/>
            </a:endParaRPr>
          </a:p>
        </p:txBody>
      </p:sp>
      <p:pic>
        <p:nvPicPr>
          <p:cNvPr id="2056" name="Picture 10">
            <a:extLst>
              <a:ext uri="{FF2B5EF4-FFF2-40B4-BE49-F238E27FC236}">
                <a16:creationId xmlns:a16="http://schemas.microsoft.com/office/drawing/2014/main" xmlns="" id="{718A0E96-43E9-483F-B802-2DB4C6BF742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95575" y="7467600"/>
            <a:ext cx="5076825" cy="7572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
            <a:extLst>
              <a:ext uri="{FF2B5EF4-FFF2-40B4-BE49-F238E27FC236}">
                <a16:creationId xmlns:a16="http://schemas.microsoft.com/office/drawing/2014/main" xmlns="" id="{EE918CE3-168F-45B7-B63B-5145339913F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050" y="-25400"/>
            <a:ext cx="7772400" cy="1005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Box 5">
            <a:extLst>
              <a:ext uri="{FF2B5EF4-FFF2-40B4-BE49-F238E27FC236}">
                <a16:creationId xmlns:a16="http://schemas.microsoft.com/office/drawing/2014/main" xmlns="" id="{E0004EF1-D46C-4CE3-92E7-08B50C3D5925}"/>
              </a:ext>
            </a:extLst>
          </p:cNvPr>
          <p:cNvSpPr txBox="1">
            <a:spLocks noChangeArrowheads="1"/>
          </p:cNvSpPr>
          <p:nvPr/>
        </p:nvSpPr>
        <p:spPr bwMode="auto">
          <a:xfrm>
            <a:off x="2666999" y="2549068"/>
            <a:ext cx="4884737"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mbria" pitchFamily="18" charset="0"/>
                <a:cs typeface="Arial" charset="0"/>
              </a:defRPr>
            </a:lvl1pPr>
            <a:lvl2pPr marL="742950" indent="-285750">
              <a:defRPr>
                <a:solidFill>
                  <a:schemeClr val="tx1"/>
                </a:solidFill>
                <a:latin typeface="Cambria" pitchFamily="18" charset="0"/>
                <a:cs typeface="Arial" charset="0"/>
              </a:defRPr>
            </a:lvl2pPr>
            <a:lvl3pPr marL="1143000" indent="-228600">
              <a:defRPr>
                <a:solidFill>
                  <a:schemeClr val="tx1"/>
                </a:solidFill>
                <a:latin typeface="Cambria" pitchFamily="18" charset="0"/>
                <a:cs typeface="Arial" charset="0"/>
              </a:defRPr>
            </a:lvl3pPr>
            <a:lvl4pPr marL="1600200" indent="-228600">
              <a:defRPr>
                <a:solidFill>
                  <a:schemeClr val="tx1"/>
                </a:solidFill>
                <a:latin typeface="Cambria" pitchFamily="18" charset="0"/>
                <a:cs typeface="Arial" charset="0"/>
              </a:defRPr>
            </a:lvl4pPr>
            <a:lvl5pPr marL="2057400" indent="-228600">
              <a:defRPr>
                <a:solidFill>
                  <a:schemeClr val="tx1"/>
                </a:solidFill>
                <a:latin typeface="Cambria" pitchFamily="18" charset="0"/>
                <a:cs typeface="Arial" charset="0"/>
              </a:defRPr>
            </a:lvl5pPr>
            <a:lvl6pPr marL="2514600" indent="-228600" eaLnBrk="0" fontAlgn="base" hangingPunct="0">
              <a:spcBef>
                <a:spcPct val="0"/>
              </a:spcBef>
              <a:spcAft>
                <a:spcPct val="0"/>
              </a:spcAft>
              <a:defRPr>
                <a:solidFill>
                  <a:schemeClr val="tx1"/>
                </a:solidFill>
                <a:latin typeface="Cambria" pitchFamily="18" charset="0"/>
                <a:cs typeface="Arial" charset="0"/>
              </a:defRPr>
            </a:lvl6pPr>
            <a:lvl7pPr marL="2971800" indent="-228600" eaLnBrk="0" fontAlgn="base" hangingPunct="0">
              <a:spcBef>
                <a:spcPct val="0"/>
              </a:spcBef>
              <a:spcAft>
                <a:spcPct val="0"/>
              </a:spcAft>
              <a:defRPr>
                <a:solidFill>
                  <a:schemeClr val="tx1"/>
                </a:solidFill>
                <a:latin typeface="Cambria" pitchFamily="18" charset="0"/>
                <a:cs typeface="Arial" charset="0"/>
              </a:defRPr>
            </a:lvl7pPr>
            <a:lvl8pPr marL="3429000" indent="-228600" eaLnBrk="0" fontAlgn="base" hangingPunct="0">
              <a:spcBef>
                <a:spcPct val="0"/>
              </a:spcBef>
              <a:spcAft>
                <a:spcPct val="0"/>
              </a:spcAft>
              <a:defRPr>
                <a:solidFill>
                  <a:schemeClr val="tx1"/>
                </a:solidFill>
                <a:latin typeface="Cambria" pitchFamily="18" charset="0"/>
                <a:cs typeface="Arial" charset="0"/>
              </a:defRPr>
            </a:lvl8pPr>
            <a:lvl9pPr marL="3886200" indent="-228600" eaLnBrk="0" fontAlgn="base" hangingPunct="0">
              <a:spcBef>
                <a:spcPct val="0"/>
              </a:spcBef>
              <a:spcAft>
                <a:spcPct val="0"/>
              </a:spcAft>
              <a:defRPr>
                <a:solidFill>
                  <a:schemeClr val="tx1"/>
                </a:solidFill>
                <a:latin typeface="Cambria" pitchFamily="18" charset="0"/>
                <a:cs typeface="Arial" charset="0"/>
              </a:defRPr>
            </a:lvl9pPr>
          </a:lstStyle>
          <a:p>
            <a:pPr eaLnBrk="1" hangingPunct="1">
              <a:defRPr/>
            </a:pPr>
            <a:endParaRPr lang="en-US" altLang="en-US" sz="1000" b="1" dirty="0">
              <a:solidFill>
                <a:schemeClr val="accent1"/>
              </a:solidFill>
              <a:latin typeface="Futura For Stryker" pitchFamily="34" charset="0"/>
            </a:endParaRPr>
          </a:p>
          <a:p>
            <a:pPr eaLnBrk="1" hangingPunct="1">
              <a:defRPr/>
            </a:pPr>
            <a:r>
              <a:rPr lang="en-US" altLang="en-US" sz="1000" b="1" dirty="0">
                <a:solidFill>
                  <a:schemeClr val="accent1"/>
                </a:solidFill>
                <a:latin typeface="Futura For Stryker" pitchFamily="34" charset="0"/>
              </a:rPr>
              <a:t>What you will do </a:t>
            </a:r>
          </a:p>
          <a:p>
            <a:pPr eaLnBrk="1" hangingPunct="1">
              <a:defRPr/>
            </a:pPr>
            <a:r>
              <a:rPr lang="en-US" sz="1000" dirty="0"/>
              <a:t>Prepare, ship, receive and schedule delivery of products; ensure timely delivery of sets and pick up/return loaner sets; field customer questions and direct to appropriate Branch personnel. Update and maintain associated databases and client files</a:t>
            </a:r>
            <a:endParaRPr lang="en-US" altLang="en-US" sz="1000" b="1" dirty="0">
              <a:solidFill>
                <a:schemeClr val="accent1"/>
              </a:solidFill>
              <a:latin typeface="HumstSlab712 BT" panose="02040603040506030204" pitchFamily="18" charset="0"/>
            </a:endParaRPr>
          </a:p>
          <a:p>
            <a:pPr marL="171450" indent="-171450" eaLnBrk="1" fontAlgn="auto" hangingPunct="1">
              <a:spcBef>
                <a:spcPts val="0"/>
              </a:spcBef>
              <a:spcAft>
                <a:spcPts val="0"/>
              </a:spcAft>
              <a:buFont typeface="Arial" panose="020B0604020202020204" pitchFamily="34" charset="0"/>
              <a:buChar char="•"/>
              <a:defRPr/>
            </a:pPr>
            <a:endParaRPr lang="en-US" sz="1000" dirty="0">
              <a:latin typeface="HumstSlab712 BT" panose="02040603040506030204" pitchFamily="18" charset="0"/>
              <a:cs typeface="Arial" panose="020B0604020202020204" pitchFamily="34" charset="0"/>
            </a:endParaRPr>
          </a:p>
          <a:p>
            <a:pPr marL="171450" indent="-171450" eaLnBrk="1" fontAlgn="auto" hangingPunct="1">
              <a:spcBef>
                <a:spcPts val="0"/>
              </a:spcBef>
              <a:spcAft>
                <a:spcPts val="0"/>
              </a:spcAft>
              <a:buFont typeface="Arial" panose="020B0604020202020204" pitchFamily="34" charset="0"/>
              <a:buChar char="•"/>
              <a:defRPr/>
            </a:pPr>
            <a:r>
              <a:rPr lang="en-US" sz="1000" dirty="0">
                <a:latin typeface="HumstSlab712 BT" panose="02040603040506030204" pitchFamily="18" charset="0"/>
                <a:cs typeface="Arial" panose="020B0604020202020204" pitchFamily="34" charset="0"/>
              </a:rPr>
              <a:t>Arrange merchandise for transport (on delivery and return)</a:t>
            </a:r>
          </a:p>
          <a:p>
            <a:pPr marL="171450" indent="-171450" eaLnBrk="1" fontAlgn="auto" hangingPunct="1">
              <a:spcBef>
                <a:spcPts val="0"/>
              </a:spcBef>
              <a:spcAft>
                <a:spcPts val="0"/>
              </a:spcAft>
              <a:buFont typeface="Arial" panose="020B0604020202020204" pitchFamily="34" charset="0"/>
              <a:buChar char="•"/>
              <a:defRPr/>
            </a:pPr>
            <a:r>
              <a:rPr lang="en-US" sz="1000" dirty="0">
                <a:latin typeface="HumstSlab712 BT" panose="02040603040506030204" pitchFamily="18" charset="0"/>
                <a:cs typeface="Arial" panose="020B0604020202020204" pitchFamily="34" charset="0"/>
              </a:rPr>
              <a:t>Arrange merchandise at customer locations</a:t>
            </a:r>
          </a:p>
          <a:p>
            <a:pPr marL="171450" indent="-171450" eaLnBrk="1" fontAlgn="auto" hangingPunct="1">
              <a:spcBef>
                <a:spcPts val="0"/>
              </a:spcBef>
              <a:spcAft>
                <a:spcPts val="0"/>
              </a:spcAft>
              <a:buFont typeface="Arial" panose="020B0604020202020204" pitchFamily="34" charset="0"/>
              <a:buChar char="•"/>
              <a:defRPr/>
            </a:pPr>
            <a:r>
              <a:rPr lang="en-US" sz="1000" dirty="0">
                <a:latin typeface="HumstSlab712 BT" panose="02040603040506030204" pitchFamily="18" charset="0"/>
                <a:cs typeface="Arial" panose="020B0604020202020204" pitchFamily="34" charset="0"/>
              </a:rPr>
              <a:t>Read maps, and route configuration</a:t>
            </a:r>
          </a:p>
          <a:p>
            <a:pPr marL="171450" indent="-171450" eaLnBrk="1" fontAlgn="auto" hangingPunct="1">
              <a:spcBef>
                <a:spcPts val="0"/>
              </a:spcBef>
              <a:spcAft>
                <a:spcPts val="0"/>
              </a:spcAft>
              <a:buFont typeface="Arial" panose="020B0604020202020204" pitchFamily="34" charset="0"/>
              <a:buChar char="•"/>
              <a:defRPr/>
            </a:pPr>
            <a:r>
              <a:rPr lang="en-US" sz="1000" dirty="0">
                <a:latin typeface="HumstSlab712 BT" panose="02040603040506030204" pitchFamily="18" charset="0"/>
                <a:cs typeface="Arial" panose="020B0604020202020204" pitchFamily="34" charset="0"/>
              </a:rPr>
              <a:t>Drive vehicle in order to deliver medical supplies</a:t>
            </a:r>
          </a:p>
          <a:p>
            <a:pPr marL="171450" indent="-171450" eaLnBrk="1" fontAlgn="auto" hangingPunct="1">
              <a:spcBef>
                <a:spcPts val="0"/>
              </a:spcBef>
              <a:spcAft>
                <a:spcPts val="0"/>
              </a:spcAft>
              <a:buFont typeface="Arial" panose="020B0604020202020204" pitchFamily="34" charset="0"/>
              <a:buChar char="•"/>
              <a:defRPr/>
            </a:pPr>
            <a:r>
              <a:rPr lang="en-US" sz="1000" dirty="0">
                <a:latin typeface="HumstSlab712 BT" panose="02040603040506030204" pitchFamily="18" charset="0"/>
                <a:cs typeface="Arial" panose="020B0604020202020204" pitchFamily="34" charset="0"/>
              </a:rPr>
              <a:t>Perform safety inspections in transportation setting</a:t>
            </a:r>
          </a:p>
          <a:p>
            <a:pPr marL="171450" indent="-171450" eaLnBrk="1" fontAlgn="auto" hangingPunct="1">
              <a:spcBef>
                <a:spcPts val="0"/>
              </a:spcBef>
              <a:spcAft>
                <a:spcPts val="0"/>
              </a:spcAft>
              <a:buFont typeface="Arial" panose="020B0604020202020204" pitchFamily="34" charset="0"/>
              <a:buChar char="•"/>
              <a:defRPr/>
            </a:pPr>
            <a:r>
              <a:rPr lang="en-US" sz="1000" dirty="0">
                <a:latin typeface="HumstSlab712 BT" panose="02040603040506030204" pitchFamily="18" charset="0"/>
                <a:cs typeface="Arial" panose="020B0604020202020204" pitchFamily="34" charset="0"/>
              </a:rPr>
              <a:t>Load, unload, or stack containers, materials, or products</a:t>
            </a:r>
          </a:p>
          <a:p>
            <a:pPr marL="171450" indent="-171450" eaLnBrk="1" fontAlgn="auto" hangingPunct="1">
              <a:spcBef>
                <a:spcPts val="0"/>
              </a:spcBef>
              <a:spcAft>
                <a:spcPts val="0"/>
              </a:spcAft>
              <a:buFont typeface="Arial" panose="020B0604020202020204" pitchFamily="34" charset="0"/>
              <a:buChar char="•"/>
              <a:defRPr/>
            </a:pPr>
            <a:r>
              <a:rPr lang="en-US" sz="1000" dirty="0">
                <a:latin typeface="HumstSlab712 BT" panose="02040603040506030204" pitchFamily="18" charset="0"/>
                <a:cs typeface="Arial" panose="020B0604020202020204" pitchFamily="34" charset="0"/>
              </a:rPr>
              <a:t>Maintain records, reports, or files</a:t>
            </a:r>
          </a:p>
          <a:p>
            <a:pPr marL="171450" indent="-171450" eaLnBrk="1" fontAlgn="auto" hangingPunct="1">
              <a:spcBef>
                <a:spcPts val="0"/>
              </a:spcBef>
              <a:spcAft>
                <a:spcPts val="0"/>
              </a:spcAft>
              <a:buFont typeface="Arial" panose="020B0604020202020204" pitchFamily="34" charset="0"/>
              <a:buChar char="•"/>
              <a:defRPr/>
            </a:pPr>
            <a:r>
              <a:rPr lang="en-US" sz="1000" dirty="0">
                <a:latin typeface="HumstSlab712 BT" panose="02040603040506030204" pitchFamily="18" charset="0"/>
                <a:cs typeface="Arial" panose="020B0604020202020204" pitchFamily="34" charset="0"/>
              </a:rPr>
              <a:t>Plan or organize work</a:t>
            </a:r>
          </a:p>
          <a:p>
            <a:pPr marL="171450" indent="-171450" eaLnBrk="1" fontAlgn="auto" hangingPunct="1">
              <a:spcBef>
                <a:spcPts val="0"/>
              </a:spcBef>
              <a:spcAft>
                <a:spcPts val="0"/>
              </a:spcAft>
              <a:buFont typeface="Arial" panose="020B0604020202020204" pitchFamily="34" charset="0"/>
              <a:buChar char="•"/>
              <a:defRPr/>
            </a:pPr>
            <a:r>
              <a:rPr lang="en-US" sz="1000" dirty="0">
                <a:latin typeface="HumstSlab712 BT" panose="02040603040506030204" pitchFamily="18" charset="0"/>
                <a:cs typeface="Arial" panose="020B0604020202020204" pitchFamily="34" charset="0"/>
              </a:rPr>
              <a:t>Provide customer service in surface transportation</a:t>
            </a:r>
          </a:p>
          <a:p>
            <a:pPr marL="171450" indent="-171450" eaLnBrk="1" fontAlgn="auto" hangingPunct="1">
              <a:spcBef>
                <a:spcPts val="0"/>
              </a:spcBef>
              <a:spcAft>
                <a:spcPts val="0"/>
              </a:spcAft>
              <a:buFont typeface="Arial" panose="020B0604020202020204" pitchFamily="34" charset="0"/>
              <a:buChar char="•"/>
              <a:defRPr/>
            </a:pPr>
            <a:r>
              <a:rPr lang="en-US" sz="1000" dirty="0">
                <a:latin typeface="HumstSlab712 BT" panose="02040603040506030204" pitchFamily="18" charset="0"/>
                <a:cs typeface="Arial" panose="020B0604020202020204" pitchFamily="34" charset="0"/>
              </a:rPr>
              <a:t>Service vehicle with water, fuel, or oil</a:t>
            </a:r>
          </a:p>
          <a:p>
            <a:pPr marL="171450" indent="-171450" eaLnBrk="1" fontAlgn="auto" hangingPunct="1">
              <a:spcBef>
                <a:spcPts val="0"/>
              </a:spcBef>
              <a:spcAft>
                <a:spcPts val="0"/>
              </a:spcAft>
              <a:buFont typeface="Arial" panose="020B0604020202020204" pitchFamily="34" charset="0"/>
              <a:buChar char="•"/>
              <a:defRPr/>
            </a:pPr>
            <a:r>
              <a:rPr lang="en-US" sz="1000" dirty="0">
                <a:latin typeface="HumstSlab712 BT" panose="02040603040506030204" pitchFamily="18" charset="0"/>
                <a:cs typeface="Arial" panose="020B0604020202020204" pitchFamily="34" charset="0"/>
              </a:rPr>
              <a:t>Use vehicle repair tools or safety equipment</a:t>
            </a:r>
          </a:p>
          <a:p>
            <a:pPr marL="171450" indent="-171450" eaLnBrk="1" fontAlgn="auto" hangingPunct="1">
              <a:spcBef>
                <a:spcPts val="0"/>
              </a:spcBef>
              <a:spcAft>
                <a:spcPts val="0"/>
              </a:spcAft>
              <a:buFont typeface="Arial" panose="020B0604020202020204" pitchFamily="34" charset="0"/>
              <a:buChar char="•"/>
              <a:defRPr/>
            </a:pPr>
            <a:r>
              <a:rPr lang="en-US" sz="1000" dirty="0">
                <a:latin typeface="HumstSlab712 BT" panose="02040603040506030204" pitchFamily="18" charset="0"/>
                <a:cs typeface="Arial" panose="020B0604020202020204" pitchFamily="34" charset="0"/>
              </a:rPr>
              <a:t>Record sales or delivery information on daily sales or delivery record</a:t>
            </a:r>
          </a:p>
          <a:p>
            <a:pPr marL="171450" indent="-171450" eaLnBrk="1" fontAlgn="auto" hangingPunct="1">
              <a:spcBef>
                <a:spcPts val="0"/>
              </a:spcBef>
              <a:spcAft>
                <a:spcPts val="0"/>
              </a:spcAft>
              <a:buFont typeface="Arial" panose="020B0604020202020204" pitchFamily="34" charset="0"/>
              <a:buChar char="•"/>
              <a:defRPr/>
            </a:pPr>
            <a:r>
              <a:rPr lang="en-US" sz="1000" dirty="0">
                <a:latin typeface="HumstSlab712 BT" panose="02040603040506030204" pitchFamily="18" charset="0"/>
                <a:cs typeface="Arial" panose="020B0604020202020204" pitchFamily="34" charset="0"/>
              </a:rPr>
              <a:t>Maintain transportation cleanliness, organization and maintenance</a:t>
            </a:r>
          </a:p>
          <a:p>
            <a:pPr marL="171450" indent="-171450" eaLnBrk="1" fontAlgn="auto" hangingPunct="1">
              <a:spcBef>
                <a:spcPts val="0"/>
              </a:spcBef>
              <a:spcAft>
                <a:spcPts val="0"/>
              </a:spcAft>
              <a:buFont typeface="Arial" panose="020B0604020202020204" pitchFamily="34" charset="0"/>
              <a:buChar char="•"/>
              <a:defRPr/>
            </a:pPr>
            <a:r>
              <a:rPr lang="en-US" sz="1000" dirty="0">
                <a:latin typeface="HumstSlab712 BT" panose="02040603040506030204" pitchFamily="18" charset="0"/>
                <a:cs typeface="Arial" panose="020B0604020202020204" pitchFamily="34" charset="0"/>
              </a:rPr>
              <a:t>Field customer complaints, address and communicate as necessary to Branch team members</a:t>
            </a:r>
          </a:p>
          <a:p>
            <a:pPr marL="171450" indent="-171450" eaLnBrk="1" fontAlgn="auto" hangingPunct="1">
              <a:spcBef>
                <a:spcPts val="0"/>
              </a:spcBef>
              <a:spcAft>
                <a:spcPts val="0"/>
              </a:spcAft>
              <a:buFont typeface="Arial" panose="020B0604020202020204" pitchFamily="34" charset="0"/>
              <a:buChar char="•"/>
              <a:defRPr/>
            </a:pPr>
            <a:r>
              <a:rPr lang="en-US" sz="1000" dirty="0">
                <a:latin typeface="HumstSlab712 BT" panose="02040603040506030204" pitchFamily="18" charset="0"/>
                <a:cs typeface="Arial" panose="020B0604020202020204" pitchFamily="34" charset="0"/>
              </a:rPr>
              <a:t>Create and/or review lists of delivery and pick-ups</a:t>
            </a:r>
          </a:p>
          <a:p>
            <a:pPr marL="171450" indent="-171450" eaLnBrk="1" fontAlgn="auto" hangingPunct="1">
              <a:spcBef>
                <a:spcPts val="0"/>
              </a:spcBef>
              <a:spcAft>
                <a:spcPts val="0"/>
              </a:spcAft>
              <a:buFont typeface="Arial" panose="020B0604020202020204" pitchFamily="34" charset="0"/>
              <a:buChar char="•"/>
              <a:defRPr/>
            </a:pPr>
            <a:r>
              <a:rPr lang="en-US" sz="1000" dirty="0">
                <a:latin typeface="HumstSlab712 BT" panose="02040603040506030204" pitchFamily="18" charset="0"/>
                <a:cs typeface="Arial" panose="020B0604020202020204" pitchFamily="34" charset="0"/>
              </a:rPr>
              <a:t>Arrange merchandise and materials to customers (for direct use and consignment)</a:t>
            </a:r>
          </a:p>
          <a:p>
            <a:pPr marL="171450" indent="-171450" eaLnBrk="1" fontAlgn="auto" hangingPunct="1">
              <a:spcBef>
                <a:spcPts val="0"/>
              </a:spcBef>
              <a:spcAft>
                <a:spcPts val="0"/>
              </a:spcAft>
              <a:buFont typeface="Arial" panose="020B0604020202020204" pitchFamily="34" charset="0"/>
              <a:buChar char="•"/>
              <a:defRPr/>
            </a:pPr>
            <a:r>
              <a:rPr lang="en-US" sz="1000" dirty="0">
                <a:latin typeface="HumstSlab712 BT" panose="02040603040506030204" pitchFamily="18" charset="0"/>
                <a:cs typeface="Arial" panose="020B0604020202020204" pitchFamily="34" charset="0"/>
              </a:rPr>
              <a:t>Record transactions and issues on customer receipts</a:t>
            </a:r>
          </a:p>
          <a:p>
            <a:pPr marL="171450" indent="-171450" eaLnBrk="1" fontAlgn="auto" hangingPunct="1">
              <a:spcBef>
                <a:spcPts val="0"/>
              </a:spcBef>
              <a:spcAft>
                <a:spcPts val="0"/>
              </a:spcAft>
              <a:buFont typeface="Arial" panose="020B0604020202020204" pitchFamily="34" charset="0"/>
              <a:buChar char="•"/>
              <a:defRPr/>
            </a:pPr>
            <a:r>
              <a:rPr lang="en-US" sz="1000" dirty="0">
                <a:latin typeface="HumstSlab712 BT" panose="02040603040506030204" pitchFamily="18" charset="0"/>
                <a:cs typeface="Arial" panose="020B0604020202020204" pitchFamily="34" charset="0"/>
              </a:rPr>
              <a:t>Implement and support Quality initiatives throughout branch.</a:t>
            </a:r>
          </a:p>
          <a:p>
            <a:pPr marL="171450" indent="-171450" eaLnBrk="1" fontAlgn="auto" hangingPunct="1">
              <a:spcBef>
                <a:spcPts val="0"/>
              </a:spcBef>
              <a:spcAft>
                <a:spcPts val="0"/>
              </a:spcAft>
              <a:buFont typeface="Arial" panose="020B0604020202020204" pitchFamily="34" charset="0"/>
              <a:buChar char="•"/>
              <a:defRPr/>
            </a:pPr>
            <a:r>
              <a:rPr lang="en-US" sz="1000" dirty="0">
                <a:latin typeface="HumstSlab712 BT" panose="02040603040506030204" pitchFamily="18" charset="0"/>
                <a:cs typeface="Arial" panose="020B0604020202020204" pitchFamily="34" charset="0"/>
              </a:rPr>
              <a:t>Participate with On-call rotation</a:t>
            </a:r>
          </a:p>
          <a:p>
            <a:pPr eaLnBrk="1" hangingPunct="1">
              <a:defRPr/>
            </a:pPr>
            <a:endParaRPr lang="en-US" altLang="en-US" sz="1000" b="1" dirty="0">
              <a:solidFill>
                <a:schemeClr val="accent1"/>
              </a:solidFill>
              <a:latin typeface="Futura For Stryker" pitchFamily="34" charset="0"/>
            </a:endParaRPr>
          </a:p>
        </p:txBody>
      </p:sp>
      <p:sp>
        <p:nvSpPr>
          <p:cNvPr id="2" name="Rectangle 5">
            <a:extLst>
              <a:ext uri="{FF2B5EF4-FFF2-40B4-BE49-F238E27FC236}">
                <a16:creationId xmlns:a16="http://schemas.microsoft.com/office/drawing/2014/main" xmlns="" id="{599CD5B3-34A5-4D46-A856-258EBABCBB05}"/>
              </a:ext>
            </a:extLst>
          </p:cNvPr>
          <p:cNvSpPr>
            <a:spLocks noChangeArrowheads="1"/>
          </p:cNvSpPr>
          <p:nvPr/>
        </p:nvSpPr>
        <p:spPr bwMode="auto">
          <a:xfrm>
            <a:off x="2657474" y="453865"/>
            <a:ext cx="4889500" cy="2400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Font typeface="Arial" panose="020B0604020202020204" pitchFamily="34" charset="0"/>
              <a:buChar char="•"/>
              <a:defRPr sz="3200">
                <a:solidFill>
                  <a:schemeClr val="tx1"/>
                </a:solidFill>
                <a:latin typeface="Cambria" panose="02040503050406030204" pitchFamily="18" charset="0"/>
              </a:defRPr>
            </a:lvl1pPr>
            <a:lvl2pPr marL="742950" indent="-285750">
              <a:spcBef>
                <a:spcPct val="20000"/>
              </a:spcBef>
              <a:buFont typeface="Arial" panose="020B0604020202020204" pitchFamily="34" charset="0"/>
              <a:buChar char="–"/>
              <a:defRPr sz="2800">
                <a:solidFill>
                  <a:schemeClr val="tx1"/>
                </a:solidFill>
                <a:latin typeface="Cambria" panose="02040503050406030204" pitchFamily="18" charset="0"/>
              </a:defRPr>
            </a:lvl2pPr>
            <a:lvl3pPr marL="1143000" indent="-228600">
              <a:spcBef>
                <a:spcPct val="20000"/>
              </a:spcBef>
              <a:buFont typeface="Arial" panose="020B0604020202020204" pitchFamily="34" charset="0"/>
              <a:buChar char="•"/>
              <a:defRPr sz="2400">
                <a:solidFill>
                  <a:schemeClr val="tx1"/>
                </a:solidFill>
                <a:latin typeface="Cambria" panose="02040503050406030204" pitchFamily="18" charset="0"/>
              </a:defRPr>
            </a:lvl3pPr>
            <a:lvl4pPr marL="1600200" indent="-228600">
              <a:spcBef>
                <a:spcPct val="20000"/>
              </a:spcBef>
              <a:buFont typeface="Arial" panose="020B0604020202020204" pitchFamily="34" charset="0"/>
              <a:buChar char="–"/>
              <a:defRPr sz="2000">
                <a:solidFill>
                  <a:schemeClr val="tx1"/>
                </a:solidFill>
                <a:latin typeface="Cambria" panose="02040503050406030204" pitchFamily="18" charset="0"/>
              </a:defRPr>
            </a:lvl4pPr>
            <a:lvl5pPr marL="2057400" indent="-228600">
              <a:spcBef>
                <a:spcPct val="20000"/>
              </a:spcBef>
              <a:buFont typeface="Arial" panose="020B0604020202020204" pitchFamily="34" charset="0"/>
              <a:buChar char="»"/>
              <a:defRPr sz="2000">
                <a:solidFill>
                  <a:schemeClr val="tx1"/>
                </a:solidFill>
                <a:latin typeface="Cambria" panose="02040503050406030204" pitchFamily="18"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mbria" panose="02040503050406030204" pitchFamily="18" charset="0"/>
              </a:defRPr>
            </a:lvl9pPr>
          </a:lstStyle>
          <a:p>
            <a:pPr>
              <a:spcBef>
                <a:spcPct val="0"/>
              </a:spcBef>
              <a:buFontTx/>
              <a:buNone/>
            </a:pPr>
            <a:r>
              <a:rPr lang="en-US" altLang="en-US" sz="1000" dirty="0">
                <a:solidFill>
                  <a:schemeClr val="accent1"/>
                </a:solidFill>
                <a:latin typeface="Futura For Stryker" panose="020B0802020204020204" pitchFamily="34" charset="0"/>
              </a:rPr>
              <a:t>Who we want </a:t>
            </a:r>
            <a:endParaRPr lang="en-US" sz="1000" dirty="0"/>
          </a:p>
          <a:p>
            <a:pPr>
              <a:spcBef>
                <a:spcPct val="0"/>
              </a:spcBef>
              <a:buFontTx/>
              <a:buNone/>
            </a:pPr>
            <a:r>
              <a:rPr lang="en-US" sz="1000" b="1" dirty="0"/>
              <a:t>Dedicated achievers. </a:t>
            </a:r>
            <a:r>
              <a:rPr lang="en-US" sz="1000" dirty="0"/>
              <a:t>People who thrive in a fast-paced environment and will stop at nothing to ensure a project is complete and meets regulations and expectations.</a:t>
            </a:r>
          </a:p>
          <a:p>
            <a:pPr>
              <a:spcBef>
                <a:spcPct val="0"/>
              </a:spcBef>
              <a:buFontTx/>
              <a:buNone/>
            </a:pPr>
            <a:endParaRPr lang="en-US" sz="1000" b="1" dirty="0"/>
          </a:p>
          <a:p>
            <a:pPr>
              <a:spcBef>
                <a:spcPct val="0"/>
              </a:spcBef>
              <a:buFontTx/>
              <a:buNone/>
            </a:pPr>
            <a:r>
              <a:rPr lang="en-US" sz="1000" b="1" dirty="0"/>
              <a:t>Self-directed imitators. </a:t>
            </a:r>
            <a:r>
              <a:rPr lang="en-US" sz="1000" dirty="0"/>
              <a:t>People who take ownership of their work and need no prompting to drive productivity, change, and outcomes</a:t>
            </a:r>
            <a:endParaRPr lang="en-US" sz="1000" b="1" dirty="0"/>
          </a:p>
          <a:p>
            <a:pPr>
              <a:spcBef>
                <a:spcPct val="0"/>
              </a:spcBef>
              <a:buFontTx/>
              <a:buNone/>
            </a:pPr>
            <a:endParaRPr lang="en-US" sz="1000" dirty="0"/>
          </a:p>
          <a:p>
            <a:pPr>
              <a:spcBef>
                <a:spcPct val="0"/>
              </a:spcBef>
              <a:buFontTx/>
              <a:buNone/>
            </a:pPr>
            <a:r>
              <a:rPr lang="en-US" sz="1000" b="1" dirty="0"/>
              <a:t>Collaborative partners</a:t>
            </a:r>
            <a:r>
              <a:rPr lang="en-US" sz="1000" dirty="0"/>
              <a:t>. People who build and leverage cross-functional relationships to bring together ideas, information, use cases, and industry analyses to develop best practices. </a:t>
            </a:r>
          </a:p>
          <a:p>
            <a:pPr>
              <a:spcBef>
                <a:spcPct val="0"/>
              </a:spcBef>
              <a:buFontTx/>
              <a:buNone/>
            </a:pPr>
            <a:endParaRPr lang="en-US" sz="1000" dirty="0"/>
          </a:p>
          <a:p>
            <a:pPr>
              <a:spcBef>
                <a:spcPct val="0"/>
              </a:spcBef>
              <a:buFontTx/>
              <a:buNone/>
            </a:pPr>
            <a:r>
              <a:rPr lang="en-US" sz="1000" b="1" dirty="0"/>
              <a:t>Network builders. </a:t>
            </a:r>
            <a:r>
              <a:rPr lang="en-US" sz="1000" dirty="0"/>
              <a:t>Managers who build connections with other teams and divisions and coordinate cross-functional collaboration. </a:t>
            </a:r>
          </a:p>
          <a:p>
            <a:pPr>
              <a:spcBef>
                <a:spcPct val="0"/>
              </a:spcBef>
              <a:buFontTx/>
              <a:buNone/>
            </a:pPr>
            <a:endParaRPr lang="en-US" altLang="en-US" sz="1000" dirty="0">
              <a:solidFill>
                <a:schemeClr val="accent1"/>
              </a:solidFill>
              <a:latin typeface="Futura For Stryker" panose="020B0802020204020204" pitchFamily="34" charset="0"/>
            </a:endParaRPr>
          </a:p>
          <a:p>
            <a:pPr>
              <a:spcBef>
                <a:spcPct val="0"/>
              </a:spcBef>
              <a:buFontTx/>
              <a:buNone/>
            </a:pPr>
            <a:endParaRPr lang="en-US" altLang="en-US" sz="1000" dirty="0">
              <a:latin typeface="HumstSlab712 BT" panose="02040603040506030204" pitchFamily="18" charset="0"/>
            </a:endParaRPr>
          </a:p>
        </p:txBody>
      </p:sp>
      <p:sp>
        <p:nvSpPr>
          <p:cNvPr id="5" name="TextBox 5">
            <a:extLst>
              <a:ext uri="{FF2B5EF4-FFF2-40B4-BE49-F238E27FC236}">
                <a16:creationId xmlns:a16="http://schemas.microsoft.com/office/drawing/2014/main" xmlns="" id="{AED5EE9F-F57F-4BA4-81CC-0870B24BFD9A}"/>
              </a:ext>
            </a:extLst>
          </p:cNvPr>
          <p:cNvSpPr txBox="1">
            <a:spLocks noChangeArrowheads="1"/>
          </p:cNvSpPr>
          <p:nvPr/>
        </p:nvSpPr>
        <p:spPr bwMode="auto">
          <a:xfrm>
            <a:off x="2662237" y="6934200"/>
            <a:ext cx="4884737" cy="2708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mbria" pitchFamily="18" charset="0"/>
                <a:cs typeface="Arial" charset="0"/>
              </a:defRPr>
            </a:lvl1pPr>
            <a:lvl2pPr marL="742950" indent="-285750">
              <a:defRPr>
                <a:solidFill>
                  <a:schemeClr val="tx1"/>
                </a:solidFill>
                <a:latin typeface="Cambria" pitchFamily="18" charset="0"/>
                <a:cs typeface="Arial" charset="0"/>
              </a:defRPr>
            </a:lvl2pPr>
            <a:lvl3pPr marL="1143000" indent="-228600">
              <a:defRPr>
                <a:solidFill>
                  <a:schemeClr val="tx1"/>
                </a:solidFill>
                <a:latin typeface="Cambria" pitchFamily="18" charset="0"/>
                <a:cs typeface="Arial" charset="0"/>
              </a:defRPr>
            </a:lvl3pPr>
            <a:lvl4pPr marL="1600200" indent="-228600">
              <a:defRPr>
                <a:solidFill>
                  <a:schemeClr val="tx1"/>
                </a:solidFill>
                <a:latin typeface="Cambria" pitchFamily="18" charset="0"/>
                <a:cs typeface="Arial" charset="0"/>
              </a:defRPr>
            </a:lvl4pPr>
            <a:lvl5pPr marL="2057400" indent="-228600">
              <a:defRPr>
                <a:solidFill>
                  <a:schemeClr val="tx1"/>
                </a:solidFill>
                <a:latin typeface="Cambria" pitchFamily="18" charset="0"/>
                <a:cs typeface="Arial" charset="0"/>
              </a:defRPr>
            </a:lvl5pPr>
            <a:lvl6pPr marL="2514600" indent="-228600" eaLnBrk="0" fontAlgn="base" hangingPunct="0">
              <a:spcBef>
                <a:spcPct val="0"/>
              </a:spcBef>
              <a:spcAft>
                <a:spcPct val="0"/>
              </a:spcAft>
              <a:defRPr>
                <a:solidFill>
                  <a:schemeClr val="tx1"/>
                </a:solidFill>
                <a:latin typeface="Cambria" pitchFamily="18" charset="0"/>
                <a:cs typeface="Arial" charset="0"/>
              </a:defRPr>
            </a:lvl6pPr>
            <a:lvl7pPr marL="2971800" indent="-228600" eaLnBrk="0" fontAlgn="base" hangingPunct="0">
              <a:spcBef>
                <a:spcPct val="0"/>
              </a:spcBef>
              <a:spcAft>
                <a:spcPct val="0"/>
              </a:spcAft>
              <a:defRPr>
                <a:solidFill>
                  <a:schemeClr val="tx1"/>
                </a:solidFill>
                <a:latin typeface="Cambria" pitchFamily="18" charset="0"/>
                <a:cs typeface="Arial" charset="0"/>
              </a:defRPr>
            </a:lvl7pPr>
            <a:lvl8pPr marL="3429000" indent="-228600" eaLnBrk="0" fontAlgn="base" hangingPunct="0">
              <a:spcBef>
                <a:spcPct val="0"/>
              </a:spcBef>
              <a:spcAft>
                <a:spcPct val="0"/>
              </a:spcAft>
              <a:defRPr>
                <a:solidFill>
                  <a:schemeClr val="tx1"/>
                </a:solidFill>
                <a:latin typeface="Cambria" pitchFamily="18" charset="0"/>
                <a:cs typeface="Arial" charset="0"/>
              </a:defRPr>
            </a:lvl8pPr>
            <a:lvl9pPr marL="3886200" indent="-228600" eaLnBrk="0" fontAlgn="base" hangingPunct="0">
              <a:spcBef>
                <a:spcPct val="0"/>
              </a:spcBef>
              <a:spcAft>
                <a:spcPct val="0"/>
              </a:spcAft>
              <a:defRPr>
                <a:solidFill>
                  <a:schemeClr val="tx1"/>
                </a:solidFill>
                <a:latin typeface="Cambria" pitchFamily="18" charset="0"/>
                <a:cs typeface="Arial" charset="0"/>
              </a:defRPr>
            </a:lvl9pPr>
          </a:lstStyle>
          <a:p>
            <a:pPr>
              <a:defRPr/>
            </a:pPr>
            <a:endParaRPr lang="en-US" sz="1000" dirty="0">
              <a:latin typeface="HumstSlab712 BT" panose="02040603040506030204" pitchFamily="18" charset="0"/>
              <a:cs typeface="Arial" panose="020B0604020202020204" pitchFamily="34" charset="0"/>
            </a:endParaRPr>
          </a:p>
          <a:p>
            <a:pPr eaLnBrk="1" fontAlgn="auto" hangingPunct="1">
              <a:spcBef>
                <a:spcPts val="0"/>
              </a:spcBef>
              <a:spcAft>
                <a:spcPts val="0"/>
              </a:spcAft>
              <a:buClr>
                <a:schemeClr val="accent6"/>
              </a:buClr>
              <a:defRPr/>
            </a:pPr>
            <a:r>
              <a:rPr lang="en-US" sz="1000" b="1" dirty="0">
                <a:solidFill>
                  <a:schemeClr val="accent1"/>
                </a:solidFill>
                <a:latin typeface="Futura For Stryker" pitchFamily="34" charset="0"/>
              </a:rPr>
              <a:t>What you need</a:t>
            </a:r>
            <a:endParaRPr lang="en-US" sz="1000" dirty="0">
              <a:latin typeface="Futura For Stryker" pitchFamily="34" charset="0"/>
            </a:endParaRPr>
          </a:p>
          <a:p>
            <a:pPr marL="171450" indent="-171450" eaLnBrk="1" fontAlgn="auto" hangingPunct="1">
              <a:spcBef>
                <a:spcPts val="0"/>
              </a:spcBef>
              <a:spcAft>
                <a:spcPts val="0"/>
              </a:spcAft>
              <a:buFont typeface="Arial" panose="020B0604020202020204" pitchFamily="34" charset="0"/>
              <a:buChar char="•"/>
              <a:defRPr/>
            </a:pPr>
            <a:r>
              <a:rPr lang="en-US" sz="1000" dirty="0">
                <a:latin typeface="HumstSlab712 BT" panose="02040603040506030204" pitchFamily="18" charset="0"/>
                <a:cs typeface="Arial" panose="020B0604020202020204" pitchFamily="34" charset="0"/>
              </a:rPr>
              <a:t>Valid Driver’s license with good driving record</a:t>
            </a:r>
          </a:p>
          <a:p>
            <a:pPr marL="171450" indent="-171450" eaLnBrk="1" fontAlgn="auto" hangingPunct="1">
              <a:spcBef>
                <a:spcPts val="0"/>
              </a:spcBef>
              <a:spcAft>
                <a:spcPts val="0"/>
              </a:spcAft>
              <a:buFont typeface="Arial" panose="020B0604020202020204" pitchFamily="34" charset="0"/>
              <a:buChar char="•"/>
              <a:defRPr/>
            </a:pPr>
            <a:r>
              <a:rPr lang="en-US" sz="1000" dirty="0">
                <a:latin typeface="HumstSlab712 BT" panose="02040603040506030204" pitchFamily="18" charset="0"/>
                <a:cs typeface="Arial" panose="020B0604020202020204" pitchFamily="34" charset="0"/>
              </a:rPr>
              <a:t>Occasional use of personal automobile</a:t>
            </a:r>
          </a:p>
          <a:p>
            <a:pPr marL="171450" indent="-171450" eaLnBrk="1" fontAlgn="auto" hangingPunct="1">
              <a:spcBef>
                <a:spcPts val="0"/>
              </a:spcBef>
              <a:spcAft>
                <a:spcPts val="0"/>
              </a:spcAft>
              <a:buFont typeface="Arial" panose="020B0604020202020204" pitchFamily="34" charset="0"/>
              <a:buChar char="•"/>
              <a:defRPr/>
            </a:pPr>
            <a:r>
              <a:rPr lang="en-US" sz="1000" dirty="0">
                <a:latin typeface="HumstSlab712 BT" panose="02040603040506030204" pitchFamily="18" charset="0"/>
                <a:cs typeface="Arial" panose="020B0604020202020204" pitchFamily="34" charset="0"/>
              </a:rPr>
              <a:t>Demonstrated skills in providing customer services. This includes meeting quality standards for services</a:t>
            </a:r>
          </a:p>
          <a:p>
            <a:pPr marL="171450" indent="-171450" eaLnBrk="1" fontAlgn="auto" hangingPunct="1">
              <a:spcBef>
                <a:spcPts val="0"/>
              </a:spcBef>
              <a:spcAft>
                <a:spcPts val="0"/>
              </a:spcAft>
              <a:buFont typeface="Arial" panose="020B0604020202020204" pitchFamily="34" charset="0"/>
              <a:buChar char="•"/>
              <a:defRPr/>
            </a:pPr>
            <a:r>
              <a:rPr lang="en-US" sz="1000" dirty="0">
                <a:latin typeface="HumstSlab712 BT" panose="02040603040506030204" pitchFamily="18" charset="0"/>
                <a:cs typeface="Arial" panose="020B0604020202020204" pitchFamily="34" charset="0"/>
              </a:rPr>
              <a:t>Demonstrated knowledge of principles and methods for moving medical products</a:t>
            </a:r>
          </a:p>
          <a:p>
            <a:pPr marL="171450" indent="-171450" eaLnBrk="1" fontAlgn="auto" hangingPunct="1">
              <a:spcBef>
                <a:spcPts val="0"/>
              </a:spcBef>
              <a:spcAft>
                <a:spcPts val="0"/>
              </a:spcAft>
              <a:buFont typeface="Arial" panose="020B0604020202020204" pitchFamily="34" charset="0"/>
              <a:buChar char="•"/>
              <a:defRPr/>
            </a:pPr>
            <a:r>
              <a:rPr lang="en-US" sz="1000" dirty="0">
                <a:latin typeface="HumstSlab712 BT" panose="02040603040506030204" pitchFamily="18" charset="0"/>
                <a:cs typeface="Arial" panose="020B0604020202020204" pitchFamily="34" charset="0"/>
              </a:rPr>
              <a:t>Demonstrated phone skills</a:t>
            </a:r>
          </a:p>
          <a:p>
            <a:pPr marL="171450" indent="-171450" eaLnBrk="1" fontAlgn="auto" hangingPunct="1">
              <a:spcBef>
                <a:spcPts val="0"/>
              </a:spcBef>
              <a:spcAft>
                <a:spcPts val="0"/>
              </a:spcAft>
              <a:buFont typeface="Arial" panose="020B0604020202020204" pitchFamily="34" charset="0"/>
              <a:buChar char="•"/>
              <a:defRPr/>
            </a:pPr>
            <a:r>
              <a:rPr lang="en-US" sz="1000" dirty="0">
                <a:latin typeface="HumstSlab712 BT" panose="02040603040506030204" pitchFamily="18" charset="0"/>
                <a:cs typeface="Arial" panose="020B0604020202020204" pitchFamily="34" charset="0"/>
              </a:rPr>
              <a:t>Must be proficient using computer software</a:t>
            </a:r>
          </a:p>
          <a:p>
            <a:pPr marL="171450" indent="-171450" eaLnBrk="1" fontAlgn="auto" hangingPunct="1">
              <a:spcBef>
                <a:spcPts val="0"/>
              </a:spcBef>
              <a:spcAft>
                <a:spcPts val="0"/>
              </a:spcAft>
              <a:buFont typeface="Arial" panose="020B0604020202020204" pitchFamily="34" charset="0"/>
              <a:buChar char="•"/>
              <a:defRPr/>
            </a:pPr>
            <a:r>
              <a:rPr lang="en-US" sz="1000" dirty="0">
                <a:latin typeface="HumstSlab712 BT" panose="02040603040506030204" pitchFamily="18" charset="0"/>
                <a:cs typeface="Arial" panose="020B0604020202020204" pitchFamily="34" charset="0"/>
              </a:rPr>
              <a:t>Demonstrated interpersonal skills with ability to successfully communicate verbally and in writing</a:t>
            </a:r>
          </a:p>
          <a:p>
            <a:pPr marL="171450" indent="-171450" eaLnBrk="1" fontAlgn="auto" hangingPunct="1">
              <a:spcBef>
                <a:spcPts val="0"/>
              </a:spcBef>
              <a:spcAft>
                <a:spcPts val="0"/>
              </a:spcAft>
              <a:buFont typeface="Arial" panose="020B0604020202020204" pitchFamily="34" charset="0"/>
              <a:buChar char="•"/>
              <a:defRPr/>
            </a:pPr>
            <a:r>
              <a:rPr lang="en-US" sz="1000" dirty="0">
                <a:latin typeface="HumstSlab712 BT" panose="02040603040506030204" pitchFamily="18" charset="0"/>
                <a:cs typeface="Arial" panose="020B0604020202020204" pitchFamily="34" charset="0"/>
              </a:rPr>
              <a:t>Must have the ability to lift, push, pull and carry up to 50 lbs.</a:t>
            </a:r>
          </a:p>
          <a:p>
            <a:pPr marL="171450" indent="-171450" eaLnBrk="1" fontAlgn="auto" hangingPunct="1">
              <a:spcBef>
                <a:spcPts val="0"/>
              </a:spcBef>
              <a:spcAft>
                <a:spcPts val="0"/>
              </a:spcAft>
              <a:buFont typeface="Arial" panose="020B0604020202020204" pitchFamily="34" charset="0"/>
              <a:buChar char="•"/>
              <a:defRPr/>
            </a:pPr>
            <a:r>
              <a:rPr lang="en-US" sz="1000" dirty="0">
                <a:latin typeface="HumstSlab712 BT" panose="02040603040506030204" pitchFamily="18" charset="0"/>
                <a:cs typeface="Arial" panose="020B0604020202020204" pitchFamily="34" charset="0"/>
              </a:rPr>
              <a:t>High School Diploma</a:t>
            </a:r>
          </a:p>
          <a:p>
            <a:pPr eaLnBrk="1" fontAlgn="auto" hangingPunct="1">
              <a:spcBef>
                <a:spcPts val="0"/>
              </a:spcBef>
              <a:spcAft>
                <a:spcPts val="0"/>
              </a:spcAft>
              <a:defRPr/>
            </a:pPr>
            <a:endParaRPr lang="en-US" sz="1000" b="1" dirty="0">
              <a:solidFill>
                <a:schemeClr val="accent1"/>
              </a:solidFill>
              <a:latin typeface="HumstSlab712 BT" panose="02040603040506030204" pitchFamily="18" charset="0"/>
            </a:endParaRPr>
          </a:p>
          <a:p>
            <a:pPr eaLnBrk="1" fontAlgn="auto" hangingPunct="1">
              <a:spcBef>
                <a:spcPts val="0"/>
              </a:spcBef>
              <a:spcAft>
                <a:spcPts val="0"/>
              </a:spcAft>
              <a:defRPr/>
            </a:pPr>
            <a:endParaRPr lang="en-US" sz="1000" b="1" dirty="0">
              <a:solidFill>
                <a:schemeClr val="accent1"/>
              </a:solidFill>
              <a:latin typeface="HumstSlab712 BT" panose="02040603040506030204" pitchFamily="18" charset="0"/>
            </a:endParaRPr>
          </a:p>
          <a:p>
            <a:pPr>
              <a:defRPr/>
            </a:pPr>
            <a:endParaRPr lang="en-US" sz="1000" dirty="0"/>
          </a:p>
        </p:txBody>
      </p:sp>
    </p:spTree>
  </p:cSld>
  <p:clrMapOvr>
    <a:masterClrMapping/>
  </p:clrMapOvr>
</p:sld>
</file>

<file path=ppt/theme/theme1.xml><?xml version="1.0" encoding="utf-8"?>
<a:theme xmlns:a="http://schemas.openxmlformats.org/drawingml/2006/main" name="Default Theme">
  <a:themeElements>
    <a:clrScheme name="New Brand">
      <a:dk1>
        <a:srgbClr val="000000"/>
      </a:dk1>
      <a:lt1>
        <a:srgbClr val="FFFFFF"/>
      </a:lt1>
      <a:dk2>
        <a:srgbClr val="000000"/>
      </a:dk2>
      <a:lt2>
        <a:srgbClr val="FFFFFF"/>
      </a:lt2>
      <a:accent1>
        <a:srgbClr val="FFB500"/>
      </a:accent1>
      <a:accent2>
        <a:srgbClr val="AF6D04"/>
      </a:accent2>
      <a:accent3>
        <a:srgbClr val="85458A"/>
      </a:accent3>
      <a:accent4>
        <a:srgbClr val="1C5687"/>
      </a:accent4>
      <a:accent5>
        <a:srgbClr val="4C7D7A"/>
      </a:accent5>
      <a:accent6>
        <a:srgbClr val="B2B4AE"/>
      </a:accent6>
      <a:hlink>
        <a:srgbClr val="1C5687"/>
      </a:hlink>
      <a:folHlink>
        <a:srgbClr val="4C7D7A"/>
      </a:folHlink>
    </a:clrScheme>
    <a:fontScheme name="Arial Black/Cambria">
      <a:majorFont>
        <a:latin typeface="Arial Black"/>
        <a:ea typeface=""/>
        <a:cs typeface=""/>
      </a:majorFont>
      <a:minorFont>
        <a:latin typeface="Cambr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3F4DC58F368ED4FA2BD430FB60A35CE" ma:contentTypeVersion="7" ma:contentTypeDescription="Create a new document." ma:contentTypeScope="" ma:versionID="3cd1ba0e1506ef1f72cf22f4be3cb449">
  <xsd:schema xmlns:xsd="http://www.w3.org/2001/XMLSchema" xmlns:xs="http://www.w3.org/2001/XMLSchema" xmlns:p="http://schemas.microsoft.com/office/2006/metadata/properties" xmlns:ns2="1242d8cd-ed5c-4c50-bee1-c9b03e40fb4a" xmlns:ns3="5608b53b-7cf4-4bf0-890a-ac60cbcfc214" targetNamespace="http://schemas.microsoft.com/office/2006/metadata/properties" ma:root="true" ma:fieldsID="4219ab6cb5ee6c468dfc3d9ecb84cecf" ns2:_="" ns3:_="">
    <xsd:import namespace="1242d8cd-ed5c-4c50-bee1-c9b03e40fb4a"/>
    <xsd:import namespace="5608b53b-7cf4-4bf0-890a-ac60cbcfc21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Hyperlink"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242d8cd-ed5c-4c50-bee1-c9b03e40fb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Hyperlink" ma:index="14" nillable="true" ma:displayName="Hyperlink" ma:format="Hyperlink" ma:internalName="Hyper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08b53b-7cf4-4bf0-890a-ac60cbcfc2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Hyperlink xmlns="1242d8cd-ed5c-4c50-bee1-c9b03e40fb4a">
      <Url xsi:nil="true"/>
      <Description xsi:nil="true"/>
    </Hyperlink>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35B7DE1-5D0C-4BB4-8707-D69EEFB29E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242d8cd-ed5c-4c50-bee1-c9b03e40fb4a"/>
    <ds:schemaRef ds:uri="5608b53b-7cf4-4bf0-890a-ac60cbcfc2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EB8A16E-2361-4829-A4E1-ACF618DD2BE7}">
  <ds:schemaRefs>
    <ds:schemaRef ds:uri="http://schemas.microsoft.com/office/infopath/2007/PartnerControls"/>
    <ds:schemaRef ds:uri="http://purl.org/dc/dcmitype/"/>
    <ds:schemaRef ds:uri="1242d8cd-ed5c-4c50-bee1-c9b03e40fb4a"/>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http://purl.org/dc/terms/"/>
    <ds:schemaRef ds:uri="5608b53b-7cf4-4bf0-890a-ac60cbcfc214"/>
    <ds:schemaRef ds:uri="http://www.w3.org/XML/1998/namespace"/>
  </ds:schemaRefs>
</ds:datastoreItem>
</file>

<file path=customXml/itemProps3.xml><?xml version="1.0" encoding="utf-8"?>
<ds:datastoreItem xmlns:ds="http://schemas.openxmlformats.org/officeDocument/2006/customXml" ds:itemID="{29B908BB-B882-4151-A03F-6CF1CED2540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Default Theme</Template>
  <TotalTime>404</TotalTime>
  <Words>490</Words>
  <Application>Microsoft Office PowerPoint</Application>
  <PresentationFormat>Custom</PresentationFormat>
  <Paragraphs>92</Paragraphs>
  <Slides>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Arial</vt:lpstr>
      <vt:lpstr>Arial Black</vt:lpstr>
      <vt:lpstr>Cambria</vt:lpstr>
      <vt:lpstr>Futura For Stryker</vt:lpstr>
      <vt:lpstr>HumstSlab712 BT</vt:lpstr>
      <vt:lpstr>Rockwell</vt:lpstr>
      <vt:lpstr>URWEgyptienneTOTLig</vt:lpstr>
      <vt:lpstr>Default Theme</vt:lpstr>
      <vt:lpstr>PowerPoint Presentation</vt:lpstr>
      <vt:lpstr>PowerPoint Presentation</vt:lpstr>
    </vt:vector>
  </TitlesOfParts>
  <Company>Stryker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Smith, Danielle (Contractor)</dc:creator>
  <cp:lastModifiedBy>Thomas, Danielle M Mrs CIV USA</cp:lastModifiedBy>
  <cp:revision>46</cp:revision>
  <cp:lastPrinted>2018-11-09T20:24:07Z</cp:lastPrinted>
  <dcterms:created xsi:type="dcterms:W3CDTF">2016-02-09T15:00:50Z</dcterms:created>
  <dcterms:modified xsi:type="dcterms:W3CDTF">2018-11-09T20:24:31Z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0x01010083F4DC58F368ED4FA2BD430FB60A35CE</vt:lpwstr>
  </property>
</Properties>
</file>