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24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EE60-CF92-4EC1-A025-16A5DF8DAEB8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E537-9846-4F0B-803D-6EBFD222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1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EE60-CF92-4EC1-A025-16A5DF8DAEB8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E537-9846-4F0B-803D-6EBFD222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6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EE60-CF92-4EC1-A025-16A5DF8DAEB8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E537-9846-4F0B-803D-6EBFD222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6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EE60-CF92-4EC1-A025-16A5DF8DAEB8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E537-9846-4F0B-803D-6EBFD222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6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EE60-CF92-4EC1-A025-16A5DF8DAEB8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E537-9846-4F0B-803D-6EBFD222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9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EE60-CF92-4EC1-A025-16A5DF8DAEB8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E537-9846-4F0B-803D-6EBFD222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0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EE60-CF92-4EC1-A025-16A5DF8DAEB8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E537-9846-4F0B-803D-6EBFD222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8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EE60-CF92-4EC1-A025-16A5DF8DAEB8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E537-9846-4F0B-803D-6EBFD222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5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EE60-CF92-4EC1-A025-16A5DF8DAEB8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E537-9846-4F0B-803D-6EBFD222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7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EE60-CF92-4EC1-A025-16A5DF8DAEB8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E537-9846-4F0B-803D-6EBFD222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8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EE60-CF92-4EC1-A025-16A5DF8DAEB8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E537-9846-4F0B-803D-6EBFD222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6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3EE60-CF92-4EC1-A025-16A5DF8DAEB8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1E537-9846-4F0B-803D-6EBFD2223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premiergroup1@hot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113" y="-228600"/>
            <a:ext cx="7772400" cy="112776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PREMIER LOGISTICAL CENTER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5945" y="3241232"/>
            <a:ext cx="4953000" cy="1864167"/>
          </a:xfrm>
        </p:spPr>
        <p:txBody>
          <a:bodyPr>
            <a:normAutofit fontScale="47500" lnSpcReduction="20000"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SME’S</a:t>
            </a:r>
          </a:p>
          <a:p>
            <a:r>
              <a:rPr lang="en-US" sz="4800" b="1" dirty="0">
                <a:solidFill>
                  <a:schemeClr val="tx1"/>
                </a:solidFill>
              </a:rPr>
              <a:t>SHIPPING &amp; MOVING </a:t>
            </a:r>
          </a:p>
          <a:p>
            <a:r>
              <a:rPr lang="en-US" sz="5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MOVING BOXES </a:t>
            </a:r>
          </a:p>
          <a:p>
            <a:r>
              <a:rPr lang="en-US" sz="4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PACKING MATERIALS</a:t>
            </a:r>
          </a:p>
          <a:p>
            <a:r>
              <a:rPr lang="en-US" dirty="0"/>
              <a:t>              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72799" y="6115440"/>
            <a:ext cx="6962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        </a:t>
            </a:r>
            <a:r>
              <a:rPr lang="en-US" sz="2800" b="1" dirty="0" err="1">
                <a:solidFill>
                  <a:srgbClr val="FF0000"/>
                </a:solidFill>
              </a:rPr>
              <a:t>Bldg</a:t>
            </a:r>
            <a:r>
              <a:rPr lang="en-US" sz="2800" b="1" dirty="0">
                <a:solidFill>
                  <a:srgbClr val="FF0000"/>
                </a:solidFill>
              </a:rPr>
              <a:t> 87030 Old Ironside &amp; Martin Drive. </a:t>
            </a:r>
          </a:p>
        </p:txBody>
      </p:sp>
      <p:pic>
        <p:nvPicPr>
          <p:cNvPr id="1028" name="Picture 4" descr="C:\Users\Travis Sanders\Pictures\BOX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7" y="4493125"/>
            <a:ext cx="2364113" cy="164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731" y="4557235"/>
            <a:ext cx="184872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3" y="23530"/>
            <a:ext cx="1295400" cy="1066800"/>
          </a:xfrm>
          <a:prstGeom prst="rect">
            <a:avLst/>
          </a:prstGeom>
          <a:noFill/>
        </p:spPr>
      </p:pic>
      <p:pic>
        <p:nvPicPr>
          <p:cNvPr id="13" name="Pictur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915" y="23530"/>
            <a:ext cx="1295400" cy="10668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7" y="2873568"/>
            <a:ext cx="159702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9274" y="1077091"/>
            <a:ext cx="77663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Fort Hood &amp; Truck Center Seeking Assistant Sales Clerk  that is responsible, organizing and coordinating office operations and procedures in order to ensure organizational effectiveness and efficiency</a:t>
            </a:r>
            <a:r>
              <a:rPr lang="en-US" sz="2000" dirty="0"/>
              <a:t>. </a:t>
            </a:r>
            <a:r>
              <a:rPr lang="en-US" sz="2400" b="1" dirty="0"/>
              <a:t>Military Spouse and Dependents  preferred but not mandatory.</a:t>
            </a:r>
          </a:p>
        </p:txBody>
      </p:sp>
      <p:pic>
        <p:nvPicPr>
          <p:cNvPr id="7" name="Picture 2" descr="Photo of a moving truck from Penske Truck Renta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220" y="3138930"/>
            <a:ext cx="2323059" cy="102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 flipH="1">
            <a:off x="2666998" y="4697818"/>
            <a:ext cx="426720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        866-697-3501</a:t>
            </a:r>
          </a:p>
          <a:p>
            <a:r>
              <a:rPr lang="en-US" sz="2400" b="1" dirty="0">
                <a:hlinkClick r:id="rId7"/>
              </a:rPr>
              <a:t>premiergroup1@hotmail.com</a:t>
            </a:r>
            <a:endParaRPr lang="en-US" sz="2400" b="1" dirty="0"/>
          </a:p>
          <a:p>
            <a:r>
              <a:rPr lang="en-US" sz="2400" b="1" u="sng" dirty="0"/>
              <a:t>plchdq@gmail.com</a:t>
            </a:r>
          </a:p>
        </p:txBody>
      </p:sp>
    </p:spTree>
    <p:extLst>
      <p:ext uri="{BB962C8B-B14F-4D97-AF65-F5344CB8AC3E}">
        <p14:creationId xmlns:p14="http://schemas.microsoft.com/office/powerpoint/2010/main" val="878426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PREMIER LOGISTICAL CENTER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PREMIER LOGISTICAL CENTER</dc:title>
  <dc:creator>Travis Sanders</dc:creator>
  <cp:lastModifiedBy>Thomas, Danielle M Mrs CIV USA</cp:lastModifiedBy>
  <cp:revision>13</cp:revision>
  <dcterms:created xsi:type="dcterms:W3CDTF">2014-07-31T14:04:20Z</dcterms:created>
  <dcterms:modified xsi:type="dcterms:W3CDTF">2018-11-09T21:40:20Z</dcterms:modified>
</cp:coreProperties>
</file>