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6"/>
  </p:notesMasterIdLst>
  <p:handoutMasterIdLst>
    <p:handoutMasterId r:id="rId7"/>
  </p:handoutMasterIdLst>
  <p:sldIdLst>
    <p:sldId id="257" r:id="rId4"/>
    <p:sldId id="258"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24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CF2BFE3-BD11-4785-855D-416529696B11}" type="datetimeFigureOut">
              <a:rPr lang="en-US" smtClean="0"/>
              <a:t>1/31/2019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CF2CA6-0710-4C18-9AEB-DE0B9DEED12F}" type="slidenum">
              <a:rPr lang="en-US" smtClean="0"/>
              <a:t>‹#›</a:t>
            </a:fld>
            <a:endParaRPr lang="en-US"/>
          </a:p>
        </p:txBody>
      </p:sp>
    </p:spTree>
    <p:extLst>
      <p:ext uri="{BB962C8B-B14F-4D97-AF65-F5344CB8AC3E}">
        <p14:creationId xmlns:p14="http://schemas.microsoft.com/office/powerpoint/2010/main" val="347931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FBBA83-EB3B-4BBD-A88C-5C0BAF4C7C83}" type="datetimeFigureOut">
              <a:rPr lang="en-US" smtClean="0"/>
              <a:t>1/31/2019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357D276-2A93-4C0E-97B2-E12BD9779672}" type="slidenum">
              <a:rPr lang="en-US" smtClean="0"/>
              <a:t>‹#›</a:t>
            </a:fld>
            <a:endParaRPr lang="en-US"/>
          </a:p>
        </p:txBody>
      </p:sp>
    </p:spTree>
    <p:extLst>
      <p:ext uri="{BB962C8B-B14F-4D97-AF65-F5344CB8AC3E}">
        <p14:creationId xmlns:p14="http://schemas.microsoft.com/office/powerpoint/2010/main" val="3011120226"/>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Leidos Proprietary
The information in this document is proprietary to Leidos. 
It may not be used, reproduced, disclosed, or exported without the written approval of Leidos.</a:t>
            </a:r>
            <a:endParaRPr lang="en-US"/>
          </a:p>
        </p:txBody>
      </p:sp>
      <p:sp>
        <p:nvSpPr>
          <p:cNvPr id="6" name="Slide Number Placeholder 5"/>
          <p:cNvSpPr>
            <a:spLocks noGrp="1"/>
          </p:cNvSpPr>
          <p:nvPr>
            <p:ph type="sldNum" sz="quarter" idx="12"/>
          </p:nvPr>
        </p:nvSpPr>
        <p:spPr/>
        <p:txBody>
          <a:bodyPr/>
          <a:lstStyle/>
          <a:p>
            <a:fld id="{C01C5F8C-A169-4FC4-84E3-93CCF584541A}" type="slidenum">
              <a:rPr lang="en-US" smtClean="0"/>
              <a:pPr/>
              <a:t>1</a:t>
            </a:fld>
            <a:endParaRPr lang="en-US" dirty="0"/>
          </a:p>
        </p:txBody>
      </p:sp>
    </p:spTree>
    <p:extLst>
      <p:ext uri="{BB962C8B-B14F-4D97-AF65-F5344CB8AC3E}">
        <p14:creationId xmlns:p14="http://schemas.microsoft.com/office/powerpoint/2010/main" val="356748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7D276-2A93-4C0E-97B2-E12BD9779672}" type="slidenum">
              <a:rPr lang="en-US" smtClean="0"/>
              <a:t>2</a:t>
            </a:fld>
            <a:endParaRPr lang="en-US"/>
          </a:p>
        </p:txBody>
      </p:sp>
    </p:spTree>
    <p:extLst>
      <p:ext uri="{BB962C8B-B14F-4D97-AF65-F5344CB8AC3E}">
        <p14:creationId xmlns:p14="http://schemas.microsoft.com/office/powerpoint/2010/main" val="2597901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53F09E-F2B0-49BD-8441-F00954D408E2}"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3683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3F09E-F2B0-49BD-8441-F00954D408E2}"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2906211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3F09E-F2B0-49BD-8441-F00954D408E2}"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95544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pic>
        <p:nvPicPr>
          <p:cNvPr id="9" name="Picture 2" descr="C:\Users\townsendjay\Desktop\Leidos_logo_collection\Leidos_logo_rgb.wmf"/>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124879" y="6111876"/>
            <a:ext cx="1676400" cy="487454"/>
          </a:xfrm>
          <a:prstGeom prst="rect">
            <a:avLst/>
          </a:prstGeom>
          <a:noFill/>
          <a:extLst>
            <a:ext uri="{909E8E84-426E-40DD-AFC4-6F175D3DCCD1}">
              <a14:hiddenFill xmlns:a14="http://schemas.microsoft.com/office/drawing/2010/main">
                <a:solidFill>
                  <a:srgbClr val="FFFFFF"/>
                </a:solidFill>
              </a14:hiddenFill>
            </a:ext>
          </a:extLst>
        </p:spPr>
      </p:pic>
      <p:sp>
        <p:nvSpPr>
          <p:cNvPr id="10" name="Trapezoid 13"/>
          <p:cNvSpPr>
            <a:spLocks noChangeAspect="1"/>
          </p:cNvSpPr>
          <p:nvPr userDrawn="1"/>
        </p:nvSpPr>
        <p:spPr>
          <a:xfrm>
            <a:off x="-16391" y="-9524"/>
            <a:ext cx="9188966" cy="4486011"/>
          </a:xfrm>
          <a:custGeom>
            <a:avLst/>
            <a:gdLst>
              <a:gd name="connsiteX0" fmla="*/ 0 w 4267200"/>
              <a:gd name="connsiteY0" fmla="*/ 2743200 h 2743200"/>
              <a:gd name="connsiteX1" fmla="*/ 685800 w 4267200"/>
              <a:gd name="connsiteY1" fmla="*/ 0 h 2743200"/>
              <a:gd name="connsiteX2" fmla="*/ 3581400 w 4267200"/>
              <a:gd name="connsiteY2" fmla="*/ 0 h 2743200"/>
              <a:gd name="connsiteX3" fmla="*/ 4267200 w 4267200"/>
              <a:gd name="connsiteY3" fmla="*/ 2743200 h 2743200"/>
              <a:gd name="connsiteX4" fmla="*/ 0 w 4267200"/>
              <a:gd name="connsiteY4" fmla="*/ 2743200 h 2743200"/>
              <a:gd name="connsiteX0" fmla="*/ 1481667 w 5748867"/>
              <a:gd name="connsiteY0" fmla="*/ 3285066 h 3285066"/>
              <a:gd name="connsiteX1" fmla="*/ 0 w 5748867"/>
              <a:gd name="connsiteY1" fmla="*/ 0 h 3285066"/>
              <a:gd name="connsiteX2" fmla="*/ 5063067 w 5748867"/>
              <a:gd name="connsiteY2" fmla="*/ 541866 h 3285066"/>
              <a:gd name="connsiteX3" fmla="*/ 5748867 w 5748867"/>
              <a:gd name="connsiteY3" fmla="*/ 3285066 h 3285066"/>
              <a:gd name="connsiteX4" fmla="*/ 1481667 w 5748867"/>
              <a:gd name="connsiteY4" fmla="*/ 3285066 h 3285066"/>
              <a:gd name="connsiteX0" fmla="*/ 1481667 w 9186334"/>
              <a:gd name="connsiteY0" fmla="*/ 3285067 h 3285067"/>
              <a:gd name="connsiteX1" fmla="*/ 0 w 9186334"/>
              <a:gd name="connsiteY1" fmla="*/ 1 h 3285067"/>
              <a:gd name="connsiteX2" fmla="*/ 9186334 w 9186334"/>
              <a:gd name="connsiteY2" fmla="*/ 0 h 3285067"/>
              <a:gd name="connsiteX3" fmla="*/ 5748867 w 9186334"/>
              <a:gd name="connsiteY3" fmla="*/ 3285067 h 3285067"/>
              <a:gd name="connsiteX4" fmla="*/ 1481667 w 9186334"/>
              <a:gd name="connsiteY4" fmla="*/ 3285067 h 3285067"/>
              <a:gd name="connsiteX0" fmla="*/ 25400 w 9186334"/>
              <a:gd name="connsiteY0" fmla="*/ 2446867 h 3285067"/>
              <a:gd name="connsiteX1" fmla="*/ 0 w 9186334"/>
              <a:gd name="connsiteY1" fmla="*/ 1 h 3285067"/>
              <a:gd name="connsiteX2" fmla="*/ 9186334 w 9186334"/>
              <a:gd name="connsiteY2" fmla="*/ 0 h 3285067"/>
              <a:gd name="connsiteX3" fmla="*/ 5748867 w 9186334"/>
              <a:gd name="connsiteY3" fmla="*/ 3285067 h 3285067"/>
              <a:gd name="connsiteX4" fmla="*/ 25400 w 9186334"/>
              <a:gd name="connsiteY4" fmla="*/ 2446867 h 3285067"/>
              <a:gd name="connsiteX0" fmla="*/ 16934 w 9177868"/>
              <a:gd name="connsiteY0" fmla="*/ 2446867 h 3285067"/>
              <a:gd name="connsiteX1" fmla="*/ 0 w 9177868"/>
              <a:gd name="connsiteY1" fmla="*/ 1 h 3285067"/>
              <a:gd name="connsiteX2" fmla="*/ 9177868 w 9177868"/>
              <a:gd name="connsiteY2" fmla="*/ 0 h 3285067"/>
              <a:gd name="connsiteX3" fmla="*/ 5740401 w 9177868"/>
              <a:gd name="connsiteY3" fmla="*/ 3285067 h 3285067"/>
              <a:gd name="connsiteX4" fmla="*/ 16934 w 9177868"/>
              <a:gd name="connsiteY4" fmla="*/ 2446867 h 3285067"/>
              <a:gd name="connsiteX0" fmla="*/ 16934 w 9177868"/>
              <a:gd name="connsiteY0" fmla="*/ 2446867 h 4351867"/>
              <a:gd name="connsiteX1" fmla="*/ 0 w 9177868"/>
              <a:gd name="connsiteY1" fmla="*/ 1 h 4351867"/>
              <a:gd name="connsiteX2" fmla="*/ 9177868 w 9177868"/>
              <a:gd name="connsiteY2" fmla="*/ 0 h 4351867"/>
              <a:gd name="connsiteX3" fmla="*/ 5503334 w 9177868"/>
              <a:gd name="connsiteY3" fmla="*/ 4351867 h 4351867"/>
              <a:gd name="connsiteX4" fmla="*/ 16934 w 9177868"/>
              <a:gd name="connsiteY4" fmla="*/ 2446867 h 4351867"/>
              <a:gd name="connsiteX0" fmla="*/ 16934 w 9177868"/>
              <a:gd name="connsiteY0" fmla="*/ 2446867 h 4351867"/>
              <a:gd name="connsiteX1" fmla="*/ 0 w 9177868"/>
              <a:gd name="connsiteY1" fmla="*/ 1 h 4351867"/>
              <a:gd name="connsiteX2" fmla="*/ 9177868 w 9177868"/>
              <a:gd name="connsiteY2" fmla="*/ 0 h 4351867"/>
              <a:gd name="connsiteX3" fmla="*/ 5503334 w 9177868"/>
              <a:gd name="connsiteY3" fmla="*/ 4351867 h 4351867"/>
              <a:gd name="connsiteX4" fmla="*/ 6714068 w 9177868"/>
              <a:gd name="connsiteY4" fmla="*/ 2904068 h 4351867"/>
              <a:gd name="connsiteX5" fmla="*/ 16934 w 9177868"/>
              <a:gd name="connsiteY5" fmla="*/ 2446867 h 4351867"/>
              <a:gd name="connsiteX0" fmla="*/ 16934 w 9177868"/>
              <a:gd name="connsiteY0" fmla="*/ 2446867 h 4351867"/>
              <a:gd name="connsiteX1" fmla="*/ 0 w 9177868"/>
              <a:gd name="connsiteY1" fmla="*/ 1 h 4351867"/>
              <a:gd name="connsiteX2" fmla="*/ 9177868 w 9177868"/>
              <a:gd name="connsiteY2" fmla="*/ 0 h 4351867"/>
              <a:gd name="connsiteX3" fmla="*/ 5503334 w 9177868"/>
              <a:gd name="connsiteY3" fmla="*/ 4351867 h 4351867"/>
              <a:gd name="connsiteX4" fmla="*/ 4724401 w 9177868"/>
              <a:gd name="connsiteY4" fmla="*/ 3843868 h 4351867"/>
              <a:gd name="connsiteX5" fmla="*/ 16934 w 9177868"/>
              <a:gd name="connsiteY5" fmla="*/ 2446867 h 4351867"/>
              <a:gd name="connsiteX0" fmla="*/ 16934 w 9186334"/>
              <a:gd name="connsiteY0" fmla="*/ 2446867 h 3843868"/>
              <a:gd name="connsiteX1" fmla="*/ 0 w 9186334"/>
              <a:gd name="connsiteY1" fmla="*/ 1 h 3843868"/>
              <a:gd name="connsiteX2" fmla="*/ 9177868 w 9186334"/>
              <a:gd name="connsiteY2" fmla="*/ 0 h 3843868"/>
              <a:gd name="connsiteX3" fmla="*/ 9186334 w 9186334"/>
              <a:gd name="connsiteY3" fmla="*/ 2870200 h 3843868"/>
              <a:gd name="connsiteX4" fmla="*/ 4724401 w 9186334"/>
              <a:gd name="connsiteY4" fmla="*/ 3843868 h 3843868"/>
              <a:gd name="connsiteX5" fmla="*/ 16934 w 9186334"/>
              <a:gd name="connsiteY5" fmla="*/ 2446867 h 3843868"/>
              <a:gd name="connsiteX0" fmla="*/ 16934 w 9186334"/>
              <a:gd name="connsiteY0" fmla="*/ 2446867 h 4326468"/>
              <a:gd name="connsiteX1" fmla="*/ 0 w 9186334"/>
              <a:gd name="connsiteY1" fmla="*/ 1 h 4326468"/>
              <a:gd name="connsiteX2" fmla="*/ 9177868 w 9186334"/>
              <a:gd name="connsiteY2" fmla="*/ 0 h 4326468"/>
              <a:gd name="connsiteX3" fmla="*/ 9186334 w 9186334"/>
              <a:gd name="connsiteY3" fmla="*/ 2870200 h 4326468"/>
              <a:gd name="connsiteX4" fmla="*/ 5520267 w 9186334"/>
              <a:gd name="connsiteY4" fmla="*/ 4326468 h 4326468"/>
              <a:gd name="connsiteX5" fmla="*/ 16934 w 9186334"/>
              <a:gd name="connsiteY5" fmla="*/ 2446867 h 4326468"/>
              <a:gd name="connsiteX0" fmla="*/ 16934 w 9186334"/>
              <a:gd name="connsiteY0" fmla="*/ 2446867 h 4340755"/>
              <a:gd name="connsiteX1" fmla="*/ 0 w 9186334"/>
              <a:gd name="connsiteY1" fmla="*/ 1 h 4340755"/>
              <a:gd name="connsiteX2" fmla="*/ 9177868 w 9186334"/>
              <a:gd name="connsiteY2" fmla="*/ 0 h 4340755"/>
              <a:gd name="connsiteX3" fmla="*/ 9186334 w 9186334"/>
              <a:gd name="connsiteY3" fmla="*/ 2870200 h 4340755"/>
              <a:gd name="connsiteX4" fmla="*/ 5513124 w 9186334"/>
              <a:gd name="connsiteY4" fmla="*/ 4340755 h 4340755"/>
              <a:gd name="connsiteX5" fmla="*/ 16934 w 9186334"/>
              <a:gd name="connsiteY5" fmla="*/ 2446867 h 4340755"/>
              <a:gd name="connsiteX0" fmla="*/ 16934 w 9177868"/>
              <a:gd name="connsiteY0" fmla="*/ 2446867 h 4340755"/>
              <a:gd name="connsiteX1" fmla="*/ 0 w 9177868"/>
              <a:gd name="connsiteY1" fmla="*/ 1 h 4340755"/>
              <a:gd name="connsiteX2" fmla="*/ 9177868 w 9177868"/>
              <a:gd name="connsiteY2" fmla="*/ 0 h 4340755"/>
              <a:gd name="connsiteX3" fmla="*/ 9176809 w 9177868"/>
              <a:gd name="connsiteY3" fmla="*/ 2870200 h 4340755"/>
              <a:gd name="connsiteX4" fmla="*/ 5513124 w 9177868"/>
              <a:gd name="connsiteY4" fmla="*/ 4340755 h 4340755"/>
              <a:gd name="connsiteX5" fmla="*/ 16934 w 9177868"/>
              <a:gd name="connsiteY5" fmla="*/ 2446867 h 4340755"/>
              <a:gd name="connsiteX0" fmla="*/ 8468 w 9177868"/>
              <a:gd name="connsiteY0" fmla="*/ 1981200 h 4340755"/>
              <a:gd name="connsiteX1" fmla="*/ 0 w 9177868"/>
              <a:gd name="connsiteY1" fmla="*/ 1 h 4340755"/>
              <a:gd name="connsiteX2" fmla="*/ 9177868 w 9177868"/>
              <a:gd name="connsiteY2" fmla="*/ 0 h 4340755"/>
              <a:gd name="connsiteX3" fmla="*/ 9176809 w 9177868"/>
              <a:gd name="connsiteY3" fmla="*/ 2870200 h 4340755"/>
              <a:gd name="connsiteX4" fmla="*/ 5513124 w 9177868"/>
              <a:gd name="connsiteY4" fmla="*/ 4340755 h 4340755"/>
              <a:gd name="connsiteX5" fmla="*/ 8468 w 9177868"/>
              <a:gd name="connsiteY5" fmla="*/ 1981200 h 4340755"/>
              <a:gd name="connsiteX0" fmla="*/ 8468 w 9177868"/>
              <a:gd name="connsiteY0" fmla="*/ 1981200 h 4387558"/>
              <a:gd name="connsiteX1" fmla="*/ 0 w 9177868"/>
              <a:gd name="connsiteY1" fmla="*/ 1 h 4387558"/>
              <a:gd name="connsiteX2" fmla="*/ 9177868 w 9177868"/>
              <a:gd name="connsiteY2" fmla="*/ 0 h 4387558"/>
              <a:gd name="connsiteX3" fmla="*/ 9176809 w 9177868"/>
              <a:gd name="connsiteY3" fmla="*/ 2870200 h 4387558"/>
              <a:gd name="connsiteX4" fmla="*/ 2941448 w 9177868"/>
              <a:gd name="connsiteY4" fmla="*/ 4387558 h 4387558"/>
              <a:gd name="connsiteX5" fmla="*/ 8468 w 9177868"/>
              <a:gd name="connsiteY5" fmla="*/ 1981200 h 4387558"/>
              <a:gd name="connsiteX0" fmla="*/ 8468 w 9177868"/>
              <a:gd name="connsiteY0" fmla="*/ 1981200 h 4387558"/>
              <a:gd name="connsiteX1" fmla="*/ 0 w 9177868"/>
              <a:gd name="connsiteY1" fmla="*/ 1 h 4387558"/>
              <a:gd name="connsiteX2" fmla="*/ 9177868 w 9177868"/>
              <a:gd name="connsiteY2" fmla="*/ 0 h 4387558"/>
              <a:gd name="connsiteX3" fmla="*/ 9176809 w 9177868"/>
              <a:gd name="connsiteY3" fmla="*/ 2870200 h 4387558"/>
              <a:gd name="connsiteX4" fmla="*/ 2941448 w 9177868"/>
              <a:gd name="connsiteY4" fmla="*/ 4387558 h 4387558"/>
              <a:gd name="connsiteX5" fmla="*/ 8468 w 9177868"/>
              <a:gd name="connsiteY5" fmla="*/ 1981200 h 4387558"/>
              <a:gd name="connsiteX0" fmla="*/ 8468 w 9177868"/>
              <a:gd name="connsiteY0" fmla="*/ 1981200 h 4387558"/>
              <a:gd name="connsiteX1" fmla="*/ 0 w 9177868"/>
              <a:gd name="connsiteY1" fmla="*/ 1 h 4387558"/>
              <a:gd name="connsiteX2" fmla="*/ 9177868 w 9177868"/>
              <a:gd name="connsiteY2" fmla="*/ 0 h 4387558"/>
              <a:gd name="connsiteX3" fmla="*/ 9176809 w 9177868"/>
              <a:gd name="connsiteY3" fmla="*/ 2870200 h 4387558"/>
              <a:gd name="connsiteX4" fmla="*/ 2941448 w 9177868"/>
              <a:gd name="connsiteY4" fmla="*/ 4387558 h 4387558"/>
              <a:gd name="connsiteX5" fmla="*/ 8468 w 9177868"/>
              <a:gd name="connsiteY5" fmla="*/ 1981200 h 4387558"/>
              <a:gd name="connsiteX0" fmla="*/ 65196 w 9177868"/>
              <a:gd name="connsiteY0" fmla="*/ 1981200 h 4387558"/>
              <a:gd name="connsiteX1" fmla="*/ 0 w 9177868"/>
              <a:gd name="connsiteY1" fmla="*/ 1 h 4387558"/>
              <a:gd name="connsiteX2" fmla="*/ 9177868 w 9177868"/>
              <a:gd name="connsiteY2" fmla="*/ 0 h 4387558"/>
              <a:gd name="connsiteX3" fmla="*/ 9176809 w 9177868"/>
              <a:gd name="connsiteY3" fmla="*/ 2870200 h 4387558"/>
              <a:gd name="connsiteX4" fmla="*/ 2941448 w 9177868"/>
              <a:gd name="connsiteY4" fmla="*/ 4387558 h 4387558"/>
              <a:gd name="connsiteX5" fmla="*/ 65196 w 9177868"/>
              <a:gd name="connsiteY5" fmla="*/ 1981200 h 4387558"/>
              <a:gd name="connsiteX0" fmla="*/ 65196 w 9177868"/>
              <a:gd name="connsiteY0" fmla="*/ 1981200 h 4387558"/>
              <a:gd name="connsiteX1" fmla="*/ 0 w 9177868"/>
              <a:gd name="connsiteY1" fmla="*/ 1 h 4387558"/>
              <a:gd name="connsiteX2" fmla="*/ 9177868 w 9177868"/>
              <a:gd name="connsiteY2" fmla="*/ 0 h 4387558"/>
              <a:gd name="connsiteX3" fmla="*/ 9176809 w 9177868"/>
              <a:gd name="connsiteY3" fmla="*/ 2870200 h 4387558"/>
              <a:gd name="connsiteX4" fmla="*/ 2941448 w 9177868"/>
              <a:gd name="connsiteY4" fmla="*/ 4387558 h 4387558"/>
              <a:gd name="connsiteX5" fmla="*/ 65196 w 9177868"/>
              <a:gd name="connsiteY5" fmla="*/ 1981200 h 4387558"/>
              <a:gd name="connsiteX0" fmla="*/ 8468 w 9121140"/>
              <a:gd name="connsiteY0" fmla="*/ 1981200 h 4387558"/>
              <a:gd name="connsiteX1" fmla="*/ 0 w 9121140"/>
              <a:gd name="connsiteY1" fmla="*/ 1 h 4387558"/>
              <a:gd name="connsiteX2" fmla="*/ 9121140 w 9121140"/>
              <a:gd name="connsiteY2" fmla="*/ 0 h 4387558"/>
              <a:gd name="connsiteX3" fmla="*/ 9120081 w 9121140"/>
              <a:gd name="connsiteY3" fmla="*/ 2870200 h 4387558"/>
              <a:gd name="connsiteX4" fmla="*/ 2884720 w 9121140"/>
              <a:gd name="connsiteY4" fmla="*/ 4387558 h 4387558"/>
              <a:gd name="connsiteX5" fmla="*/ 8468 w 9121140"/>
              <a:gd name="connsiteY5" fmla="*/ 1981200 h 4387558"/>
              <a:gd name="connsiteX0" fmla="*/ 8468 w 9121140"/>
              <a:gd name="connsiteY0" fmla="*/ 1981200 h 4408619"/>
              <a:gd name="connsiteX1" fmla="*/ 0 w 9121140"/>
              <a:gd name="connsiteY1" fmla="*/ 1 h 4408619"/>
              <a:gd name="connsiteX2" fmla="*/ 9121140 w 9121140"/>
              <a:gd name="connsiteY2" fmla="*/ 0 h 4408619"/>
              <a:gd name="connsiteX3" fmla="*/ 9120081 w 9121140"/>
              <a:gd name="connsiteY3" fmla="*/ 2870200 h 4408619"/>
              <a:gd name="connsiteX4" fmla="*/ 2858719 w 9121140"/>
              <a:gd name="connsiteY4" fmla="*/ 4408619 h 4408619"/>
              <a:gd name="connsiteX5" fmla="*/ 8468 w 9121140"/>
              <a:gd name="connsiteY5" fmla="*/ 1981200 h 4408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21140" h="4408619">
                <a:moveTo>
                  <a:pt x="8468" y="1981200"/>
                </a:moveTo>
                <a:cubicBezTo>
                  <a:pt x="15100" y="1320800"/>
                  <a:pt x="2823" y="660401"/>
                  <a:pt x="0" y="1"/>
                </a:cubicBezTo>
                <a:lnTo>
                  <a:pt x="9121140" y="0"/>
                </a:lnTo>
                <a:lnTo>
                  <a:pt x="9120081" y="2870200"/>
                </a:lnTo>
                <a:lnTo>
                  <a:pt x="2858719" y="4408619"/>
                </a:lnTo>
                <a:cubicBezTo>
                  <a:pt x="1364203" y="3069821"/>
                  <a:pt x="1616440" y="3273194"/>
                  <a:pt x="8468" y="1981200"/>
                </a:cubicBezTo>
                <a:close/>
              </a:path>
            </a:pathLst>
          </a:custGeom>
          <a:blipFill>
            <a:blip r:embed="rId3" cstate="screen">
              <a:extLst>
                <a:ext uri="{28A0092B-C50C-407E-A947-70E740481C1C}">
                  <a14:useLocalDpi xmlns:a14="http://schemas.microsoft.com/office/drawing/2010/main"/>
                </a:ext>
              </a:extLst>
            </a:blip>
            <a:srcRect/>
            <a:stretch>
              <a:fillRect l="10879" r="-1087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7"/>
          <p:cNvSpPr>
            <a:spLocks noGrp="1"/>
          </p:cNvSpPr>
          <p:nvPr>
            <p:ph type="body" sz="quarter" idx="10" hasCustomPrompt="1"/>
          </p:nvPr>
        </p:nvSpPr>
        <p:spPr>
          <a:xfrm>
            <a:off x="3483152" y="4463916"/>
            <a:ext cx="5229249" cy="914399"/>
          </a:xfrm>
          <a:prstGeom prst="rect">
            <a:avLst/>
          </a:prstGeom>
        </p:spPr>
        <p:txBody>
          <a:bodyPr anchor="b" anchorCtr="0"/>
          <a:lstStyle>
            <a:lvl1pPr marL="0" indent="0">
              <a:lnSpc>
                <a:spcPts val="2400"/>
              </a:lnSpc>
              <a:buNone/>
              <a:defRPr sz="2800" b="0" baseline="0">
                <a:solidFill>
                  <a:schemeClr val="tx2"/>
                </a:solidFill>
                <a:latin typeface="Avenir LT 35 Light" pitchFamily="34" charset="0"/>
              </a:defRPr>
            </a:lvl1pPr>
          </a:lstStyle>
          <a:p>
            <a:pPr lvl="0"/>
            <a:r>
              <a:rPr lang="en-US" dirty="0" smtClean="0"/>
              <a:t>Headline here in sentence case</a:t>
            </a:r>
            <a:endParaRPr lang="en-US" dirty="0"/>
          </a:p>
        </p:txBody>
      </p:sp>
      <p:sp>
        <p:nvSpPr>
          <p:cNvPr id="6" name="Text Placeholder 9"/>
          <p:cNvSpPr>
            <a:spLocks noGrp="1"/>
          </p:cNvSpPr>
          <p:nvPr>
            <p:ph type="body" sz="quarter" idx="11" hasCustomPrompt="1"/>
          </p:nvPr>
        </p:nvSpPr>
        <p:spPr>
          <a:xfrm>
            <a:off x="3483152" y="5397122"/>
            <a:ext cx="5229249" cy="478518"/>
          </a:xfrm>
          <a:prstGeom prst="rect">
            <a:avLst/>
          </a:prstGeom>
        </p:spPr>
        <p:txBody>
          <a:bodyPr/>
          <a:lstStyle>
            <a:lvl1pPr marL="0" indent="0">
              <a:buNone/>
              <a:defRPr sz="1400" b="1" baseline="0">
                <a:solidFill>
                  <a:schemeClr val="accent1"/>
                </a:solidFill>
                <a:latin typeface="Avenir LT 65 Medium" pitchFamily="34" charset="0"/>
              </a:defRPr>
            </a:lvl1pPr>
          </a:lstStyle>
          <a:p>
            <a:pPr lvl="0"/>
            <a:r>
              <a:rPr lang="en-US" dirty="0" smtClean="0"/>
              <a:t>SUB-HEADLINE HERE</a:t>
            </a:r>
            <a:endParaRPr lang="en-US" dirty="0"/>
          </a:p>
        </p:txBody>
      </p:sp>
      <p:sp>
        <p:nvSpPr>
          <p:cNvPr id="7" name="Text Placeholder 9"/>
          <p:cNvSpPr>
            <a:spLocks noGrp="1"/>
          </p:cNvSpPr>
          <p:nvPr>
            <p:ph type="body" sz="quarter" idx="12" hasCustomPrompt="1"/>
          </p:nvPr>
        </p:nvSpPr>
        <p:spPr>
          <a:xfrm>
            <a:off x="3483152" y="5915278"/>
            <a:ext cx="5229249" cy="478518"/>
          </a:xfrm>
          <a:prstGeom prst="rect">
            <a:avLst/>
          </a:prstGeom>
        </p:spPr>
        <p:txBody>
          <a:bodyPr/>
          <a:lstStyle>
            <a:lvl1pPr marL="0" indent="0">
              <a:lnSpc>
                <a:spcPct val="80000"/>
              </a:lnSpc>
              <a:buNone/>
              <a:defRPr sz="1100" b="1" baseline="0">
                <a:solidFill>
                  <a:schemeClr val="tx2"/>
                </a:solidFill>
                <a:latin typeface="Avenir LT 65 Medium" pitchFamily="34" charset="0"/>
              </a:defRPr>
            </a:lvl1pPr>
          </a:lstStyle>
          <a:p>
            <a:pPr lvl="0"/>
            <a:r>
              <a:rPr lang="en-US" dirty="0" smtClean="0"/>
              <a:t>Presenter Name Here</a:t>
            </a:r>
          </a:p>
          <a:p>
            <a:pPr lvl="0"/>
            <a:r>
              <a:rPr lang="en-US" dirty="0" smtClean="0"/>
              <a:t>Title here</a:t>
            </a:r>
            <a:endParaRPr lang="en-US" dirty="0"/>
          </a:p>
        </p:txBody>
      </p:sp>
      <p:sp>
        <p:nvSpPr>
          <p:cNvPr id="8" name="Text Placeholder 9"/>
          <p:cNvSpPr>
            <a:spLocks noGrp="1"/>
          </p:cNvSpPr>
          <p:nvPr>
            <p:ph type="body" sz="quarter" idx="13" hasCustomPrompt="1"/>
          </p:nvPr>
        </p:nvSpPr>
        <p:spPr>
          <a:xfrm>
            <a:off x="3491613" y="6397891"/>
            <a:ext cx="5229249" cy="155310"/>
          </a:xfrm>
          <a:prstGeom prst="rect">
            <a:avLst/>
          </a:prstGeom>
        </p:spPr>
        <p:txBody>
          <a:bodyPr/>
          <a:lstStyle>
            <a:lvl1pPr marL="0" indent="0">
              <a:lnSpc>
                <a:spcPct val="80000"/>
              </a:lnSpc>
              <a:buNone/>
              <a:defRPr sz="900" b="1" baseline="0">
                <a:solidFill>
                  <a:schemeClr val="bg1">
                    <a:lumMod val="65000"/>
                  </a:schemeClr>
                </a:solidFill>
                <a:latin typeface="Avenir LT 65 Medium" pitchFamily="34" charset="0"/>
              </a:defRPr>
            </a:lvl1pPr>
          </a:lstStyle>
          <a:p>
            <a:pPr lvl="0"/>
            <a:r>
              <a:rPr lang="en-US" dirty="0" smtClean="0"/>
              <a:t>NATIONAL SECURITY</a:t>
            </a:r>
            <a:endParaRPr lang="en-US" dirty="0"/>
          </a:p>
        </p:txBody>
      </p:sp>
      <p:sp>
        <p:nvSpPr>
          <p:cNvPr id="12" name="Trapezoid 11"/>
          <p:cNvSpPr/>
          <p:nvPr userDrawn="1"/>
        </p:nvSpPr>
        <p:spPr>
          <a:xfrm rot="20824102">
            <a:off x="-747365" y="-132021"/>
            <a:ext cx="3344158" cy="7269388"/>
          </a:xfrm>
          <a:custGeom>
            <a:avLst/>
            <a:gdLst>
              <a:gd name="connsiteX0" fmla="*/ 0 w 2108426"/>
              <a:gd name="connsiteY0" fmla="*/ 2149145 h 2149145"/>
              <a:gd name="connsiteX1" fmla="*/ 0 w 2108426"/>
              <a:gd name="connsiteY1" fmla="*/ 0 h 2149145"/>
              <a:gd name="connsiteX2" fmla="*/ 2108426 w 2108426"/>
              <a:gd name="connsiteY2" fmla="*/ 0 h 2149145"/>
              <a:gd name="connsiteX3" fmla="*/ 2108426 w 2108426"/>
              <a:gd name="connsiteY3" fmla="*/ 2149145 h 2149145"/>
              <a:gd name="connsiteX4" fmla="*/ 0 w 2108426"/>
              <a:gd name="connsiteY4" fmla="*/ 2149145 h 2149145"/>
              <a:gd name="connsiteX0" fmla="*/ 0 w 5418892"/>
              <a:gd name="connsiteY0" fmla="*/ 2157611 h 2157611"/>
              <a:gd name="connsiteX1" fmla="*/ 0 w 5418892"/>
              <a:gd name="connsiteY1" fmla="*/ 8466 h 2157611"/>
              <a:gd name="connsiteX2" fmla="*/ 5418892 w 5418892"/>
              <a:gd name="connsiteY2" fmla="*/ 0 h 2157611"/>
              <a:gd name="connsiteX3" fmla="*/ 2108426 w 5418892"/>
              <a:gd name="connsiteY3" fmla="*/ 2157611 h 2157611"/>
              <a:gd name="connsiteX4" fmla="*/ 0 w 5418892"/>
              <a:gd name="connsiteY4" fmla="*/ 2157611 h 2157611"/>
              <a:gd name="connsiteX0" fmla="*/ 0 w 5418892"/>
              <a:gd name="connsiteY0" fmla="*/ 2157611 h 2538611"/>
              <a:gd name="connsiteX1" fmla="*/ 0 w 5418892"/>
              <a:gd name="connsiteY1" fmla="*/ 8466 h 2538611"/>
              <a:gd name="connsiteX2" fmla="*/ 5418892 w 5418892"/>
              <a:gd name="connsiteY2" fmla="*/ 0 h 2538611"/>
              <a:gd name="connsiteX3" fmla="*/ 3657826 w 5418892"/>
              <a:gd name="connsiteY3" fmla="*/ 2538611 h 2538611"/>
              <a:gd name="connsiteX4" fmla="*/ 0 w 5418892"/>
              <a:gd name="connsiteY4" fmla="*/ 2157611 h 2538611"/>
              <a:gd name="connsiteX0" fmla="*/ 0 w 5427359"/>
              <a:gd name="connsiteY0" fmla="*/ 4020277 h 4020277"/>
              <a:gd name="connsiteX1" fmla="*/ 8467 w 5427359"/>
              <a:gd name="connsiteY1" fmla="*/ 8466 h 4020277"/>
              <a:gd name="connsiteX2" fmla="*/ 5427359 w 5427359"/>
              <a:gd name="connsiteY2" fmla="*/ 0 h 4020277"/>
              <a:gd name="connsiteX3" fmla="*/ 3666293 w 5427359"/>
              <a:gd name="connsiteY3" fmla="*/ 2538611 h 4020277"/>
              <a:gd name="connsiteX4" fmla="*/ 0 w 5427359"/>
              <a:gd name="connsiteY4" fmla="*/ 4020277 h 4020277"/>
              <a:gd name="connsiteX0" fmla="*/ 408120 w 5835479"/>
              <a:gd name="connsiteY0" fmla="*/ 7654949 h 7654949"/>
              <a:gd name="connsiteX1" fmla="*/ 14 w 5835479"/>
              <a:gd name="connsiteY1" fmla="*/ 0 h 7654949"/>
              <a:gd name="connsiteX2" fmla="*/ 5835479 w 5835479"/>
              <a:gd name="connsiteY2" fmla="*/ 3634672 h 7654949"/>
              <a:gd name="connsiteX3" fmla="*/ 4074413 w 5835479"/>
              <a:gd name="connsiteY3" fmla="*/ 6173283 h 7654949"/>
              <a:gd name="connsiteX4" fmla="*/ 408120 w 5835479"/>
              <a:gd name="connsiteY4" fmla="*/ 7654949 h 7654949"/>
              <a:gd name="connsiteX0" fmla="*/ 408120 w 4074413"/>
              <a:gd name="connsiteY0" fmla="*/ 7654949 h 7654949"/>
              <a:gd name="connsiteX1" fmla="*/ 14 w 4074413"/>
              <a:gd name="connsiteY1" fmla="*/ 0 h 7654949"/>
              <a:gd name="connsiteX2" fmla="*/ 1014678 w 4074413"/>
              <a:gd name="connsiteY2" fmla="*/ 242853 h 7654949"/>
              <a:gd name="connsiteX3" fmla="*/ 4074413 w 4074413"/>
              <a:gd name="connsiteY3" fmla="*/ 6173283 h 7654949"/>
              <a:gd name="connsiteX4" fmla="*/ 408120 w 4074413"/>
              <a:gd name="connsiteY4" fmla="*/ 7654949 h 7654949"/>
              <a:gd name="connsiteX0" fmla="*/ 408120 w 3321529"/>
              <a:gd name="connsiteY0" fmla="*/ 7654949 h 7654949"/>
              <a:gd name="connsiteX1" fmla="*/ 14 w 3321529"/>
              <a:gd name="connsiteY1" fmla="*/ 0 h 7654949"/>
              <a:gd name="connsiteX2" fmla="*/ 1014678 w 3321529"/>
              <a:gd name="connsiteY2" fmla="*/ 242853 h 7654949"/>
              <a:gd name="connsiteX3" fmla="*/ 3321529 w 3321529"/>
              <a:gd name="connsiteY3" fmla="*/ 5296663 h 7654949"/>
              <a:gd name="connsiteX4" fmla="*/ 408120 w 3321529"/>
              <a:gd name="connsiteY4" fmla="*/ 7654949 h 7654949"/>
              <a:gd name="connsiteX0" fmla="*/ 0 w 5102726"/>
              <a:gd name="connsiteY0" fmla="*/ 6612305 h 6612305"/>
              <a:gd name="connsiteX1" fmla="*/ 1781211 w 5102726"/>
              <a:gd name="connsiteY1" fmla="*/ 0 h 6612305"/>
              <a:gd name="connsiteX2" fmla="*/ 2795875 w 5102726"/>
              <a:gd name="connsiteY2" fmla="*/ 242853 h 6612305"/>
              <a:gd name="connsiteX3" fmla="*/ 5102726 w 5102726"/>
              <a:gd name="connsiteY3" fmla="*/ 5296663 h 6612305"/>
              <a:gd name="connsiteX4" fmla="*/ 0 w 5102726"/>
              <a:gd name="connsiteY4" fmla="*/ 6612305 h 6612305"/>
              <a:gd name="connsiteX0" fmla="*/ 0 w 5102726"/>
              <a:gd name="connsiteY0" fmla="*/ 6685895 h 6685895"/>
              <a:gd name="connsiteX1" fmla="*/ 1460790 w 5102726"/>
              <a:gd name="connsiteY1" fmla="*/ 0 h 6685895"/>
              <a:gd name="connsiteX2" fmla="*/ 2795875 w 5102726"/>
              <a:gd name="connsiteY2" fmla="*/ 316443 h 6685895"/>
              <a:gd name="connsiteX3" fmla="*/ 5102726 w 5102726"/>
              <a:gd name="connsiteY3" fmla="*/ 5370253 h 6685895"/>
              <a:gd name="connsiteX4" fmla="*/ 0 w 5102726"/>
              <a:gd name="connsiteY4" fmla="*/ 6685895 h 6685895"/>
              <a:gd name="connsiteX0" fmla="*/ 0 w 5102726"/>
              <a:gd name="connsiteY0" fmla="*/ 6685895 h 6685895"/>
              <a:gd name="connsiteX1" fmla="*/ 1460790 w 5102726"/>
              <a:gd name="connsiteY1" fmla="*/ 0 h 6685895"/>
              <a:gd name="connsiteX2" fmla="*/ 2795875 w 5102726"/>
              <a:gd name="connsiteY2" fmla="*/ 316443 h 6685895"/>
              <a:gd name="connsiteX3" fmla="*/ 5102726 w 5102726"/>
              <a:gd name="connsiteY3" fmla="*/ 5370253 h 6685895"/>
              <a:gd name="connsiteX4" fmla="*/ 0 w 5102726"/>
              <a:gd name="connsiteY4" fmla="*/ 6685895 h 6685895"/>
              <a:gd name="connsiteX0" fmla="*/ 0 w 5102726"/>
              <a:gd name="connsiteY0" fmla="*/ 6685895 h 6685895"/>
              <a:gd name="connsiteX1" fmla="*/ 1460790 w 5102726"/>
              <a:gd name="connsiteY1" fmla="*/ 0 h 6685895"/>
              <a:gd name="connsiteX2" fmla="*/ 2795875 w 5102726"/>
              <a:gd name="connsiteY2" fmla="*/ 316443 h 6685895"/>
              <a:gd name="connsiteX3" fmla="*/ 5102726 w 5102726"/>
              <a:gd name="connsiteY3" fmla="*/ 5370253 h 6685895"/>
              <a:gd name="connsiteX4" fmla="*/ 0 w 5102726"/>
              <a:gd name="connsiteY4" fmla="*/ 6685895 h 6685895"/>
              <a:gd name="connsiteX0" fmla="*/ 0 w 5102726"/>
              <a:gd name="connsiteY0" fmla="*/ 6671177 h 6671177"/>
              <a:gd name="connsiteX1" fmla="*/ 1524875 w 5102726"/>
              <a:gd name="connsiteY1" fmla="*/ 0 h 6671177"/>
              <a:gd name="connsiteX2" fmla="*/ 2795875 w 5102726"/>
              <a:gd name="connsiteY2" fmla="*/ 301725 h 6671177"/>
              <a:gd name="connsiteX3" fmla="*/ 5102726 w 5102726"/>
              <a:gd name="connsiteY3" fmla="*/ 5355535 h 6671177"/>
              <a:gd name="connsiteX4" fmla="*/ 0 w 5102726"/>
              <a:gd name="connsiteY4" fmla="*/ 6671177 h 6671177"/>
              <a:gd name="connsiteX0" fmla="*/ 0 w 5102726"/>
              <a:gd name="connsiteY0" fmla="*/ 6671177 h 6671177"/>
              <a:gd name="connsiteX1" fmla="*/ 1524875 w 5102726"/>
              <a:gd name="connsiteY1" fmla="*/ 0 h 6671177"/>
              <a:gd name="connsiteX2" fmla="*/ 2795875 w 5102726"/>
              <a:gd name="connsiteY2" fmla="*/ 301725 h 6671177"/>
              <a:gd name="connsiteX3" fmla="*/ 5102726 w 5102726"/>
              <a:gd name="connsiteY3" fmla="*/ 5355535 h 6671177"/>
              <a:gd name="connsiteX4" fmla="*/ 0 w 5102726"/>
              <a:gd name="connsiteY4" fmla="*/ 6671177 h 6671177"/>
              <a:gd name="connsiteX0" fmla="*/ 0 w 5102726"/>
              <a:gd name="connsiteY0" fmla="*/ 6671177 h 6671177"/>
              <a:gd name="connsiteX1" fmla="*/ 1524875 w 5102726"/>
              <a:gd name="connsiteY1" fmla="*/ 0 h 6671177"/>
              <a:gd name="connsiteX2" fmla="*/ 2795875 w 5102726"/>
              <a:gd name="connsiteY2" fmla="*/ 301725 h 6671177"/>
              <a:gd name="connsiteX3" fmla="*/ 5102726 w 5102726"/>
              <a:gd name="connsiteY3" fmla="*/ 5355535 h 6671177"/>
              <a:gd name="connsiteX4" fmla="*/ 1851778 w 5102726"/>
              <a:gd name="connsiteY4" fmla="*/ 6179462 h 6671177"/>
              <a:gd name="connsiteX5" fmla="*/ 0 w 5102726"/>
              <a:gd name="connsiteY5" fmla="*/ 6671177 h 6671177"/>
              <a:gd name="connsiteX0" fmla="*/ 0 w 5102726"/>
              <a:gd name="connsiteY0" fmla="*/ 6671177 h 7101064"/>
              <a:gd name="connsiteX1" fmla="*/ 1524875 w 5102726"/>
              <a:gd name="connsiteY1" fmla="*/ 0 h 7101064"/>
              <a:gd name="connsiteX2" fmla="*/ 2795875 w 5102726"/>
              <a:gd name="connsiteY2" fmla="*/ 301725 h 7101064"/>
              <a:gd name="connsiteX3" fmla="*/ 5102726 w 5102726"/>
              <a:gd name="connsiteY3" fmla="*/ 5355535 h 7101064"/>
              <a:gd name="connsiteX4" fmla="*/ 2044995 w 5102726"/>
              <a:gd name="connsiteY4" fmla="*/ 7101064 h 7101064"/>
              <a:gd name="connsiteX5" fmla="*/ 0 w 5102726"/>
              <a:gd name="connsiteY5" fmla="*/ 6671177 h 7101064"/>
              <a:gd name="connsiteX0" fmla="*/ 0 w 5103472"/>
              <a:gd name="connsiteY0" fmla="*/ 6632446 h 7101064"/>
              <a:gd name="connsiteX1" fmla="*/ 1525621 w 5103472"/>
              <a:gd name="connsiteY1" fmla="*/ 0 h 7101064"/>
              <a:gd name="connsiteX2" fmla="*/ 2796621 w 5103472"/>
              <a:gd name="connsiteY2" fmla="*/ 301725 h 7101064"/>
              <a:gd name="connsiteX3" fmla="*/ 5103472 w 5103472"/>
              <a:gd name="connsiteY3" fmla="*/ 5355535 h 7101064"/>
              <a:gd name="connsiteX4" fmla="*/ 2045741 w 5103472"/>
              <a:gd name="connsiteY4" fmla="*/ 7101064 h 7101064"/>
              <a:gd name="connsiteX5" fmla="*/ 0 w 5103472"/>
              <a:gd name="connsiteY5" fmla="*/ 6632446 h 7101064"/>
              <a:gd name="connsiteX0" fmla="*/ 0 w 5103472"/>
              <a:gd name="connsiteY0" fmla="*/ 6632446 h 7101064"/>
              <a:gd name="connsiteX1" fmla="*/ 1525621 w 5103472"/>
              <a:gd name="connsiteY1" fmla="*/ 0 h 7101064"/>
              <a:gd name="connsiteX2" fmla="*/ 2796621 w 5103472"/>
              <a:gd name="connsiteY2" fmla="*/ 301725 h 7101064"/>
              <a:gd name="connsiteX3" fmla="*/ 5103472 w 5103472"/>
              <a:gd name="connsiteY3" fmla="*/ 5355535 h 7101064"/>
              <a:gd name="connsiteX4" fmla="*/ 2045741 w 5103472"/>
              <a:gd name="connsiteY4" fmla="*/ 7101064 h 7101064"/>
              <a:gd name="connsiteX5" fmla="*/ 0 w 5103472"/>
              <a:gd name="connsiteY5" fmla="*/ 6632446 h 7101064"/>
              <a:gd name="connsiteX0" fmla="*/ 0 w 3890822"/>
              <a:gd name="connsiteY0" fmla="*/ 6632446 h 7101064"/>
              <a:gd name="connsiteX1" fmla="*/ 1525621 w 3890822"/>
              <a:gd name="connsiteY1" fmla="*/ 0 h 7101064"/>
              <a:gd name="connsiteX2" fmla="*/ 2796621 w 3890822"/>
              <a:gd name="connsiteY2" fmla="*/ 301725 h 7101064"/>
              <a:gd name="connsiteX3" fmla="*/ 3890822 w 3890822"/>
              <a:gd name="connsiteY3" fmla="*/ 5096310 h 7101064"/>
              <a:gd name="connsiteX4" fmla="*/ 2045741 w 3890822"/>
              <a:gd name="connsiteY4" fmla="*/ 7101064 h 7101064"/>
              <a:gd name="connsiteX5" fmla="*/ 0 w 3890822"/>
              <a:gd name="connsiteY5" fmla="*/ 6632446 h 7101064"/>
              <a:gd name="connsiteX0" fmla="*/ 0 w 3890822"/>
              <a:gd name="connsiteY0" fmla="*/ 6632446 h 7170449"/>
              <a:gd name="connsiteX1" fmla="*/ 1525621 w 3890822"/>
              <a:gd name="connsiteY1" fmla="*/ 0 h 7170449"/>
              <a:gd name="connsiteX2" fmla="*/ 2796621 w 3890822"/>
              <a:gd name="connsiteY2" fmla="*/ 301725 h 7170449"/>
              <a:gd name="connsiteX3" fmla="*/ 3890822 w 3890822"/>
              <a:gd name="connsiteY3" fmla="*/ 5096310 h 7170449"/>
              <a:gd name="connsiteX4" fmla="*/ 2347854 w 3890822"/>
              <a:gd name="connsiteY4" fmla="*/ 7170449 h 7170449"/>
              <a:gd name="connsiteX5" fmla="*/ 0 w 3890822"/>
              <a:gd name="connsiteY5" fmla="*/ 6632446 h 7170449"/>
              <a:gd name="connsiteX0" fmla="*/ 0 w 3215462"/>
              <a:gd name="connsiteY0" fmla="*/ 6632446 h 7170449"/>
              <a:gd name="connsiteX1" fmla="*/ 1525621 w 3215462"/>
              <a:gd name="connsiteY1" fmla="*/ 0 h 7170449"/>
              <a:gd name="connsiteX2" fmla="*/ 2796621 w 3215462"/>
              <a:gd name="connsiteY2" fmla="*/ 301725 h 7170449"/>
              <a:gd name="connsiteX3" fmla="*/ 3215462 w 3215462"/>
              <a:gd name="connsiteY3" fmla="*/ 4931564 h 7170449"/>
              <a:gd name="connsiteX4" fmla="*/ 2347854 w 3215462"/>
              <a:gd name="connsiteY4" fmla="*/ 7170449 h 7170449"/>
              <a:gd name="connsiteX5" fmla="*/ 0 w 3215462"/>
              <a:gd name="connsiteY5" fmla="*/ 6632446 h 7170449"/>
              <a:gd name="connsiteX0" fmla="*/ 0 w 3297856"/>
              <a:gd name="connsiteY0" fmla="*/ 6632446 h 7170449"/>
              <a:gd name="connsiteX1" fmla="*/ 1525621 w 3297856"/>
              <a:gd name="connsiteY1" fmla="*/ 0 h 7170449"/>
              <a:gd name="connsiteX2" fmla="*/ 2796621 w 3297856"/>
              <a:gd name="connsiteY2" fmla="*/ 301725 h 7170449"/>
              <a:gd name="connsiteX3" fmla="*/ 3297856 w 3297856"/>
              <a:gd name="connsiteY3" fmla="*/ 4950489 h 7170449"/>
              <a:gd name="connsiteX4" fmla="*/ 2347854 w 3297856"/>
              <a:gd name="connsiteY4" fmla="*/ 7170449 h 7170449"/>
              <a:gd name="connsiteX5" fmla="*/ 0 w 3297856"/>
              <a:gd name="connsiteY5" fmla="*/ 6632446 h 7170449"/>
              <a:gd name="connsiteX0" fmla="*/ 0 w 3297856"/>
              <a:gd name="connsiteY0" fmla="*/ 6632446 h 7170449"/>
              <a:gd name="connsiteX1" fmla="*/ 1525621 w 3297856"/>
              <a:gd name="connsiteY1" fmla="*/ 0 h 7170449"/>
              <a:gd name="connsiteX2" fmla="*/ 2679710 w 3297856"/>
              <a:gd name="connsiteY2" fmla="*/ 265236 h 7170449"/>
              <a:gd name="connsiteX3" fmla="*/ 3297856 w 3297856"/>
              <a:gd name="connsiteY3" fmla="*/ 4950489 h 7170449"/>
              <a:gd name="connsiteX4" fmla="*/ 2347854 w 3297856"/>
              <a:gd name="connsiteY4" fmla="*/ 7170449 h 7170449"/>
              <a:gd name="connsiteX5" fmla="*/ 0 w 3297856"/>
              <a:gd name="connsiteY5" fmla="*/ 6632446 h 7170449"/>
              <a:gd name="connsiteX0" fmla="*/ 0 w 3297856"/>
              <a:gd name="connsiteY0" fmla="*/ 6632446 h 7170449"/>
              <a:gd name="connsiteX1" fmla="*/ 1525621 w 3297856"/>
              <a:gd name="connsiteY1" fmla="*/ 0 h 7170449"/>
              <a:gd name="connsiteX2" fmla="*/ 2505767 w 3297856"/>
              <a:gd name="connsiteY2" fmla="*/ 225288 h 7170449"/>
              <a:gd name="connsiteX3" fmla="*/ 3297856 w 3297856"/>
              <a:gd name="connsiteY3" fmla="*/ 4950489 h 7170449"/>
              <a:gd name="connsiteX4" fmla="*/ 2347854 w 3297856"/>
              <a:gd name="connsiteY4" fmla="*/ 7170449 h 7170449"/>
              <a:gd name="connsiteX5" fmla="*/ 0 w 3297856"/>
              <a:gd name="connsiteY5" fmla="*/ 6632446 h 7170449"/>
              <a:gd name="connsiteX0" fmla="*/ 0 w 3297856"/>
              <a:gd name="connsiteY0" fmla="*/ 6632446 h 7170449"/>
              <a:gd name="connsiteX1" fmla="*/ 1525621 w 3297856"/>
              <a:gd name="connsiteY1" fmla="*/ 0 h 7170449"/>
              <a:gd name="connsiteX2" fmla="*/ 2368444 w 3297856"/>
              <a:gd name="connsiteY2" fmla="*/ 193749 h 7170449"/>
              <a:gd name="connsiteX3" fmla="*/ 3297856 w 3297856"/>
              <a:gd name="connsiteY3" fmla="*/ 4950489 h 7170449"/>
              <a:gd name="connsiteX4" fmla="*/ 2347854 w 3297856"/>
              <a:gd name="connsiteY4" fmla="*/ 7170449 h 7170449"/>
              <a:gd name="connsiteX5" fmla="*/ 0 w 3297856"/>
              <a:gd name="connsiteY5" fmla="*/ 6632446 h 7170449"/>
              <a:gd name="connsiteX0" fmla="*/ 0 w 3297856"/>
              <a:gd name="connsiteY0" fmla="*/ 6632446 h 7170449"/>
              <a:gd name="connsiteX1" fmla="*/ 1525621 w 3297856"/>
              <a:gd name="connsiteY1" fmla="*/ 0 h 7170449"/>
              <a:gd name="connsiteX2" fmla="*/ 2471250 w 3297856"/>
              <a:gd name="connsiteY2" fmla="*/ 207720 h 7170449"/>
              <a:gd name="connsiteX3" fmla="*/ 3297856 w 3297856"/>
              <a:gd name="connsiteY3" fmla="*/ 4950489 h 7170449"/>
              <a:gd name="connsiteX4" fmla="*/ 2347854 w 3297856"/>
              <a:gd name="connsiteY4" fmla="*/ 7170449 h 7170449"/>
              <a:gd name="connsiteX5" fmla="*/ 0 w 3297856"/>
              <a:gd name="connsiteY5" fmla="*/ 6632446 h 7170449"/>
              <a:gd name="connsiteX0" fmla="*/ 0 w 3297856"/>
              <a:gd name="connsiteY0" fmla="*/ 6632446 h 7170449"/>
              <a:gd name="connsiteX1" fmla="*/ 1525621 w 3297856"/>
              <a:gd name="connsiteY1" fmla="*/ 0 h 7170449"/>
              <a:gd name="connsiteX2" fmla="*/ 2476812 w 3297856"/>
              <a:gd name="connsiteY2" fmla="*/ 226135 h 7170449"/>
              <a:gd name="connsiteX3" fmla="*/ 3297856 w 3297856"/>
              <a:gd name="connsiteY3" fmla="*/ 4950489 h 7170449"/>
              <a:gd name="connsiteX4" fmla="*/ 2347854 w 3297856"/>
              <a:gd name="connsiteY4" fmla="*/ 7170449 h 7170449"/>
              <a:gd name="connsiteX5" fmla="*/ 0 w 3297856"/>
              <a:gd name="connsiteY5" fmla="*/ 6632446 h 717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97856" h="7170449">
                <a:moveTo>
                  <a:pt x="0" y="6632446"/>
                </a:moveTo>
                <a:cubicBezTo>
                  <a:pt x="306288" y="5316673"/>
                  <a:pt x="1210924" y="1352402"/>
                  <a:pt x="1525621" y="0"/>
                </a:cubicBezTo>
                <a:lnTo>
                  <a:pt x="2476812" y="226135"/>
                </a:lnTo>
                <a:lnTo>
                  <a:pt x="3297856" y="4950489"/>
                </a:lnTo>
                <a:lnTo>
                  <a:pt x="2347854" y="7170449"/>
                </a:lnTo>
                <a:lnTo>
                  <a:pt x="0" y="6632446"/>
                </a:lnTo>
                <a:close/>
              </a:path>
            </a:pathLst>
          </a:custGeom>
          <a:gradFill>
            <a:gsLst>
              <a:gs pos="26000">
                <a:srgbClr val="201747"/>
              </a:gs>
              <a:gs pos="78000">
                <a:srgbClr val="850F89"/>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747656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3F09E-F2B0-49BD-8441-F00954D408E2}"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329744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53F09E-F2B0-49BD-8441-F00954D408E2}"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1235942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53F09E-F2B0-49BD-8441-F00954D408E2}"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115064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53F09E-F2B0-49BD-8441-F00954D408E2}" type="datetimeFigureOut">
              <a:rPr lang="en-US" smtClean="0"/>
              <a:t>1/31/2019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346983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53F09E-F2B0-49BD-8441-F00954D408E2}" type="datetimeFigureOut">
              <a:rPr lang="en-US" smtClean="0"/>
              <a:t>1/31/2019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198980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3F09E-F2B0-49BD-8441-F00954D408E2}" type="datetimeFigureOut">
              <a:rPr lang="en-US" smtClean="0"/>
              <a:t>1/31/2019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47398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53F09E-F2B0-49BD-8441-F00954D408E2}"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4163766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53F09E-F2B0-49BD-8441-F00954D408E2}"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BBD32-4A72-446E-B1DB-D4459E13408A}" type="slidenum">
              <a:rPr lang="en-US" smtClean="0"/>
              <a:t>‹#›</a:t>
            </a:fld>
            <a:endParaRPr lang="en-US"/>
          </a:p>
        </p:txBody>
      </p:sp>
    </p:spTree>
    <p:extLst>
      <p:ext uri="{BB962C8B-B14F-4D97-AF65-F5344CB8AC3E}">
        <p14:creationId xmlns:p14="http://schemas.microsoft.com/office/powerpoint/2010/main" val="813597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3F09E-F2B0-49BD-8441-F00954D408E2}" type="datetimeFigureOut">
              <a:rPr lang="en-US" smtClean="0"/>
              <a:t>1/31/2019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2BBD32-4A72-446E-B1DB-D4459E13408A}" type="slidenum">
              <a:rPr lang="en-US" smtClean="0"/>
              <a:t>‹#›</a:t>
            </a:fld>
            <a:endParaRPr lang="en-US"/>
          </a:p>
        </p:txBody>
      </p:sp>
    </p:spTree>
    <p:extLst>
      <p:ext uri="{BB962C8B-B14F-4D97-AF65-F5344CB8AC3E}">
        <p14:creationId xmlns:p14="http://schemas.microsoft.com/office/powerpoint/2010/main" val="1922016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sha.a.barber@leidos.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s://careers.leidos.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1" y="1600200"/>
            <a:ext cx="2285999" cy="5058082"/>
          </a:xfrm>
          <a:prstGeom prst="rect">
            <a:avLst/>
          </a:prstGeom>
          <a:noFill/>
          <a:ln w="3175">
            <a:noFill/>
            <a:prstDash val="solid"/>
            <a:miter lim="800000"/>
            <a:headEnd/>
            <a:tailEnd/>
          </a:ln>
        </p:spPr>
        <p:txBody>
          <a:bodyPr rot="0" vert="horz" wrap="square" lIns="0" tIns="0" rIns="0" bIns="0" anchor="t" anchorCtr="0" upright="1">
            <a:noAutofit/>
          </a:bodyPr>
          <a:lstStyle/>
          <a:p>
            <a:pPr marL="153035" marR="0">
              <a:spcBef>
                <a:spcPts val="820"/>
              </a:spcBef>
              <a:spcAft>
                <a:spcPts val="0"/>
              </a:spcAft>
            </a:pPr>
            <a:r>
              <a:rPr lang="en-US" sz="1200" b="1" dirty="0">
                <a:solidFill>
                  <a:schemeClr val="bg1"/>
                </a:solidFill>
                <a:effectLst/>
                <a:latin typeface="Arial"/>
                <a:ea typeface="Arial"/>
              </a:rPr>
              <a:t>KEY STATS </a:t>
            </a:r>
            <a:endParaRPr lang="en-US" sz="1200" b="1" dirty="0" smtClean="0">
              <a:solidFill>
                <a:schemeClr val="bg1"/>
              </a:solidFill>
              <a:effectLst/>
              <a:latin typeface="Arial"/>
              <a:ea typeface="Arial"/>
            </a:endParaRPr>
          </a:p>
          <a:p>
            <a:pPr marL="153035" marR="0">
              <a:spcBef>
                <a:spcPts val="820"/>
              </a:spcBef>
              <a:spcAft>
                <a:spcPts val="0"/>
              </a:spcAft>
            </a:pPr>
            <a:r>
              <a:rPr lang="en-US" sz="1200" b="1" dirty="0" smtClean="0">
                <a:solidFill>
                  <a:schemeClr val="bg1"/>
                </a:solidFill>
                <a:effectLst/>
                <a:latin typeface="Arial"/>
                <a:ea typeface="Arial"/>
              </a:rPr>
              <a:t>ABOUT </a:t>
            </a:r>
            <a:r>
              <a:rPr lang="en-US" sz="1200" b="1" dirty="0">
                <a:solidFill>
                  <a:schemeClr val="bg1"/>
                </a:solidFill>
                <a:effectLst/>
                <a:latin typeface="Arial"/>
                <a:ea typeface="Arial"/>
              </a:rPr>
              <a:t>LEIDOS</a:t>
            </a:r>
          </a:p>
          <a:p>
            <a:pPr marL="153035" marR="0">
              <a:spcBef>
                <a:spcPts val="475"/>
              </a:spcBef>
              <a:spcAft>
                <a:spcPts val="0"/>
              </a:spcAft>
            </a:pPr>
            <a:r>
              <a:rPr lang="en-US" b="1" dirty="0">
                <a:solidFill>
                  <a:schemeClr val="bg1"/>
                </a:solidFill>
                <a:effectLst/>
                <a:latin typeface="Arial"/>
                <a:ea typeface="Arial"/>
              </a:rPr>
              <a:t>~33,000 </a:t>
            </a:r>
            <a:r>
              <a:rPr lang="en-US" b="1" dirty="0">
                <a:solidFill>
                  <a:schemeClr val="bg1"/>
                </a:solidFill>
                <a:effectLst/>
                <a:latin typeface="Trebuchet MS"/>
                <a:ea typeface="Arial"/>
              </a:rPr>
              <a:t>employees</a:t>
            </a:r>
            <a:endParaRPr lang="en-US" b="1" dirty="0">
              <a:solidFill>
                <a:schemeClr val="bg1"/>
              </a:solidFill>
              <a:effectLst/>
              <a:latin typeface="Arial"/>
              <a:ea typeface="Arial"/>
            </a:endParaRPr>
          </a:p>
          <a:p>
            <a:pPr marL="153035" marR="0">
              <a:spcBef>
                <a:spcPts val="50"/>
              </a:spcBef>
              <a:spcAft>
                <a:spcPts val="0"/>
              </a:spcAft>
            </a:pPr>
            <a:r>
              <a:rPr lang="en-US" b="1" dirty="0">
                <a:solidFill>
                  <a:schemeClr val="bg1"/>
                </a:solidFill>
                <a:effectLst/>
                <a:latin typeface="Arial"/>
                <a:ea typeface="Arial"/>
              </a:rPr>
              <a:t>~$</a:t>
            </a:r>
            <a:r>
              <a:rPr lang="en-US" b="1" dirty="0" smtClean="0">
                <a:solidFill>
                  <a:schemeClr val="bg1"/>
                </a:solidFill>
                <a:effectLst/>
                <a:latin typeface="Arial"/>
                <a:ea typeface="Arial"/>
              </a:rPr>
              <a:t>10B</a:t>
            </a:r>
            <a:r>
              <a:rPr lang="en-US" b="1" dirty="0" smtClean="0">
                <a:solidFill>
                  <a:schemeClr val="bg1"/>
                </a:solidFill>
                <a:effectLst/>
                <a:latin typeface="Trebuchet MS"/>
                <a:ea typeface="Arial"/>
              </a:rPr>
              <a:t> revenue</a:t>
            </a:r>
          </a:p>
          <a:p>
            <a:pPr marL="153035" marR="0">
              <a:spcBef>
                <a:spcPts val="50"/>
              </a:spcBef>
              <a:spcAft>
                <a:spcPts val="0"/>
              </a:spcAft>
            </a:pPr>
            <a:r>
              <a:rPr lang="en-US" b="1" dirty="0" smtClean="0">
                <a:solidFill>
                  <a:schemeClr val="bg1"/>
                </a:solidFill>
                <a:effectLst/>
                <a:latin typeface="Arial"/>
                <a:ea typeface="Arial"/>
              </a:rPr>
              <a:t>~</a:t>
            </a:r>
            <a:r>
              <a:rPr lang="en-US" b="1" dirty="0" smtClean="0">
                <a:solidFill>
                  <a:schemeClr val="bg1"/>
                </a:solidFill>
                <a:latin typeface="Trebuchet MS"/>
                <a:ea typeface="Arial"/>
              </a:rPr>
              <a:t> 20% of employees are military veterans.</a:t>
            </a:r>
          </a:p>
          <a:p>
            <a:pPr marL="153035" marR="0">
              <a:spcBef>
                <a:spcPts val="50"/>
              </a:spcBef>
              <a:spcAft>
                <a:spcPts val="0"/>
              </a:spcAft>
            </a:pPr>
            <a:endParaRPr lang="en-US" b="1" dirty="0">
              <a:solidFill>
                <a:schemeClr val="bg1"/>
              </a:solidFill>
              <a:effectLst/>
              <a:latin typeface="Arial"/>
              <a:ea typeface="Arial"/>
            </a:endParaRPr>
          </a:p>
          <a:p>
            <a:pPr marL="153035" marR="135890">
              <a:lnSpc>
                <a:spcPct val="108000"/>
              </a:lnSpc>
              <a:spcBef>
                <a:spcPts val="925"/>
              </a:spcBef>
              <a:spcAft>
                <a:spcPts val="0"/>
              </a:spcAft>
            </a:pPr>
            <a:r>
              <a:rPr lang="en-US" sz="1100" b="1" dirty="0">
                <a:solidFill>
                  <a:schemeClr val="bg1"/>
                </a:solidFill>
                <a:effectLst/>
                <a:latin typeface="Arial"/>
                <a:ea typeface="Arial"/>
              </a:rPr>
              <a:t>At Leidos, we have a history of performance excellence built on</a:t>
            </a:r>
            <a:r>
              <a:rPr lang="en-US" sz="1100" b="1" spc="-60" dirty="0">
                <a:solidFill>
                  <a:schemeClr val="bg1"/>
                </a:solidFill>
                <a:effectLst/>
                <a:latin typeface="Arial"/>
                <a:ea typeface="Arial"/>
              </a:rPr>
              <a:t> </a:t>
            </a:r>
            <a:r>
              <a:rPr lang="en-US" sz="1100" b="1" dirty="0">
                <a:solidFill>
                  <a:schemeClr val="bg1"/>
                </a:solidFill>
                <a:effectLst/>
                <a:latin typeface="Arial"/>
                <a:ea typeface="Arial"/>
              </a:rPr>
              <a:t>a</a:t>
            </a:r>
            <a:r>
              <a:rPr lang="en-US" sz="1100" b="1" spc="-45" dirty="0">
                <a:solidFill>
                  <a:schemeClr val="bg1"/>
                </a:solidFill>
                <a:effectLst/>
                <a:latin typeface="Arial"/>
                <a:ea typeface="Arial"/>
              </a:rPr>
              <a:t> </a:t>
            </a:r>
            <a:r>
              <a:rPr lang="en-US" sz="1100" b="1" dirty="0">
                <a:solidFill>
                  <a:schemeClr val="bg1"/>
                </a:solidFill>
                <a:effectLst/>
                <a:latin typeface="Arial"/>
                <a:ea typeface="Arial"/>
              </a:rPr>
              <a:t>culture</a:t>
            </a:r>
            <a:r>
              <a:rPr lang="en-US" sz="1100" b="1" spc="-45" dirty="0">
                <a:solidFill>
                  <a:schemeClr val="bg1"/>
                </a:solidFill>
                <a:effectLst/>
                <a:latin typeface="Arial"/>
                <a:ea typeface="Arial"/>
              </a:rPr>
              <a:t> </a:t>
            </a:r>
            <a:r>
              <a:rPr lang="en-US" sz="1100" b="1" dirty="0">
                <a:solidFill>
                  <a:schemeClr val="bg1"/>
                </a:solidFill>
                <a:effectLst/>
                <a:latin typeface="Arial"/>
                <a:ea typeface="Arial"/>
              </a:rPr>
              <a:t>of</a:t>
            </a:r>
            <a:r>
              <a:rPr lang="en-US" sz="1100" b="1" spc="-65" dirty="0">
                <a:solidFill>
                  <a:schemeClr val="bg1"/>
                </a:solidFill>
                <a:effectLst/>
                <a:latin typeface="Arial"/>
                <a:ea typeface="Arial"/>
              </a:rPr>
              <a:t> </a:t>
            </a:r>
            <a:r>
              <a:rPr lang="en-US" sz="1100" b="1" dirty="0">
                <a:solidFill>
                  <a:schemeClr val="bg1"/>
                </a:solidFill>
                <a:effectLst/>
                <a:latin typeface="Arial"/>
                <a:ea typeface="Arial"/>
              </a:rPr>
              <a:t>innovation.</a:t>
            </a:r>
            <a:r>
              <a:rPr lang="en-US" sz="1100" b="1" spc="-50" dirty="0">
                <a:solidFill>
                  <a:schemeClr val="bg1"/>
                </a:solidFill>
                <a:effectLst/>
                <a:latin typeface="Arial"/>
                <a:ea typeface="Arial"/>
              </a:rPr>
              <a:t> </a:t>
            </a:r>
            <a:r>
              <a:rPr lang="en-US" sz="1100" b="1" dirty="0">
                <a:solidFill>
                  <a:schemeClr val="bg1"/>
                </a:solidFill>
                <a:effectLst/>
                <a:latin typeface="Arial"/>
                <a:ea typeface="Arial"/>
              </a:rPr>
              <a:t>Our</a:t>
            </a:r>
            <a:r>
              <a:rPr lang="en-US" sz="1100" b="1" spc="-50" dirty="0">
                <a:solidFill>
                  <a:schemeClr val="bg1"/>
                </a:solidFill>
                <a:effectLst/>
                <a:latin typeface="Arial"/>
                <a:ea typeface="Arial"/>
              </a:rPr>
              <a:t> </a:t>
            </a:r>
            <a:r>
              <a:rPr lang="en-US" sz="1100" b="1" dirty="0">
                <a:solidFill>
                  <a:schemeClr val="bg1"/>
                </a:solidFill>
                <a:effectLst/>
                <a:latin typeface="Arial"/>
                <a:ea typeface="Arial"/>
              </a:rPr>
              <a:t>diverse</a:t>
            </a:r>
            <a:r>
              <a:rPr lang="en-US" sz="1100" b="1" spc="-45" dirty="0">
                <a:solidFill>
                  <a:schemeClr val="bg1"/>
                </a:solidFill>
                <a:effectLst/>
                <a:latin typeface="Arial"/>
                <a:ea typeface="Arial"/>
              </a:rPr>
              <a:t> </a:t>
            </a:r>
            <a:r>
              <a:rPr lang="en-US" sz="1100" b="1" dirty="0">
                <a:solidFill>
                  <a:schemeClr val="bg1"/>
                </a:solidFill>
                <a:effectLst/>
                <a:latin typeface="Arial"/>
                <a:ea typeface="Arial"/>
              </a:rPr>
              <a:t>and</a:t>
            </a:r>
            <a:r>
              <a:rPr lang="en-US" sz="1100" b="1" spc="-45" dirty="0">
                <a:solidFill>
                  <a:schemeClr val="bg1"/>
                </a:solidFill>
                <a:effectLst/>
                <a:latin typeface="Arial"/>
                <a:ea typeface="Arial"/>
              </a:rPr>
              <a:t> </a:t>
            </a:r>
            <a:r>
              <a:rPr lang="en-US" sz="1100" b="1" dirty="0">
                <a:solidFill>
                  <a:schemeClr val="bg1"/>
                </a:solidFill>
                <a:effectLst/>
                <a:latin typeface="Arial"/>
                <a:ea typeface="Arial"/>
              </a:rPr>
              <a:t>talented</a:t>
            </a:r>
            <a:r>
              <a:rPr lang="en-US" sz="1100" b="1" spc="-45" dirty="0">
                <a:solidFill>
                  <a:schemeClr val="bg1"/>
                </a:solidFill>
                <a:effectLst/>
                <a:latin typeface="Arial"/>
                <a:ea typeface="Arial"/>
              </a:rPr>
              <a:t> </a:t>
            </a:r>
            <a:r>
              <a:rPr lang="en-US" sz="1100" b="1" dirty="0">
                <a:solidFill>
                  <a:schemeClr val="bg1"/>
                </a:solidFill>
                <a:effectLst/>
                <a:latin typeface="Arial"/>
                <a:ea typeface="Arial"/>
              </a:rPr>
              <a:t>employees turn information into insight, delivering answers to our </a:t>
            </a:r>
            <a:r>
              <a:rPr lang="en-US" sz="1100" b="1" dirty="0" smtClean="0">
                <a:solidFill>
                  <a:schemeClr val="bg1"/>
                </a:solidFill>
                <a:effectLst/>
                <a:latin typeface="Arial"/>
                <a:ea typeface="Arial"/>
              </a:rPr>
              <a:t>customers</a:t>
            </a:r>
            <a:r>
              <a:rPr lang="en-US" sz="1100" b="1" spc="-30" dirty="0" smtClean="0">
                <a:solidFill>
                  <a:schemeClr val="bg1"/>
                </a:solidFill>
                <a:effectLst/>
                <a:latin typeface="Arial"/>
                <a:ea typeface="Arial"/>
              </a:rPr>
              <a:t> </a:t>
            </a:r>
            <a:r>
              <a:rPr lang="en-US" sz="1100" b="1" dirty="0">
                <a:solidFill>
                  <a:schemeClr val="bg1"/>
                </a:solidFill>
                <a:effectLst/>
                <a:latin typeface="Arial"/>
                <a:ea typeface="Arial"/>
              </a:rPr>
              <a:t>that</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help</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protect</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and</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enrich</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lives</a:t>
            </a:r>
            <a:r>
              <a:rPr lang="en-US" sz="1100" b="1" spc="-30" dirty="0">
                <a:solidFill>
                  <a:schemeClr val="bg1"/>
                </a:solidFill>
                <a:effectLst/>
                <a:latin typeface="Arial"/>
                <a:ea typeface="Arial"/>
              </a:rPr>
              <a:t> </a:t>
            </a:r>
            <a:r>
              <a:rPr lang="en-US" sz="1100" b="1" dirty="0">
                <a:solidFill>
                  <a:schemeClr val="bg1"/>
                </a:solidFill>
                <a:effectLst/>
                <a:latin typeface="Arial"/>
                <a:ea typeface="Arial"/>
              </a:rPr>
              <a:t>around</a:t>
            </a:r>
            <a:r>
              <a:rPr lang="en-US" sz="1100" b="1" spc="-25" dirty="0">
                <a:solidFill>
                  <a:schemeClr val="bg1"/>
                </a:solidFill>
                <a:effectLst/>
                <a:latin typeface="Arial"/>
                <a:ea typeface="Arial"/>
              </a:rPr>
              <a:t> </a:t>
            </a:r>
            <a:r>
              <a:rPr lang="en-US" sz="1100" b="1" dirty="0">
                <a:solidFill>
                  <a:schemeClr val="bg1"/>
                </a:solidFill>
                <a:effectLst/>
                <a:latin typeface="Arial"/>
                <a:ea typeface="Arial"/>
              </a:rPr>
              <a:t>the</a:t>
            </a:r>
            <a:r>
              <a:rPr lang="en-US" sz="1100" b="1" spc="-30" dirty="0">
                <a:solidFill>
                  <a:schemeClr val="bg1"/>
                </a:solidFill>
                <a:effectLst/>
                <a:latin typeface="Arial"/>
                <a:ea typeface="Arial"/>
              </a:rPr>
              <a:t> </a:t>
            </a:r>
            <a:r>
              <a:rPr lang="en-US" sz="1100" b="1" dirty="0">
                <a:solidFill>
                  <a:schemeClr val="bg1"/>
                </a:solidFill>
                <a:effectLst/>
                <a:latin typeface="Arial"/>
                <a:ea typeface="Arial"/>
              </a:rPr>
              <a:t>world.</a:t>
            </a:r>
            <a:r>
              <a:rPr lang="en-US" sz="1100" b="1" spc="-35" dirty="0">
                <a:solidFill>
                  <a:schemeClr val="bg1"/>
                </a:solidFill>
                <a:effectLst/>
                <a:latin typeface="Arial"/>
                <a:ea typeface="Arial"/>
              </a:rPr>
              <a:t> </a:t>
            </a:r>
            <a:r>
              <a:rPr lang="en-US" sz="1100" b="1" dirty="0">
                <a:solidFill>
                  <a:schemeClr val="bg1"/>
                </a:solidFill>
                <a:effectLst/>
                <a:latin typeface="Arial"/>
                <a:ea typeface="Arial"/>
              </a:rPr>
              <a:t>Looking beyond the limitations of today, we deliver innovative solutions and services that matter most for</a:t>
            </a:r>
            <a:r>
              <a:rPr lang="en-US" sz="1100" b="1" spc="-105" dirty="0">
                <a:solidFill>
                  <a:schemeClr val="bg1"/>
                </a:solidFill>
                <a:effectLst/>
                <a:latin typeface="Arial"/>
                <a:ea typeface="Arial"/>
              </a:rPr>
              <a:t> </a:t>
            </a:r>
            <a:r>
              <a:rPr lang="en-US" sz="1100" b="1" dirty="0">
                <a:solidFill>
                  <a:schemeClr val="bg1"/>
                </a:solidFill>
                <a:effectLst/>
                <a:latin typeface="Arial"/>
                <a:ea typeface="Arial"/>
              </a:rPr>
              <a:t>tomorrow</a:t>
            </a:r>
            <a:r>
              <a:rPr lang="en-US" sz="1000" b="1" dirty="0">
                <a:solidFill>
                  <a:schemeClr val="bg1"/>
                </a:solidFill>
                <a:effectLst/>
                <a:latin typeface="Arial"/>
                <a:ea typeface="Arial"/>
              </a:rPr>
              <a:t>.</a:t>
            </a:r>
          </a:p>
        </p:txBody>
      </p:sp>
      <p:sp>
        <p:nvSpPr>
          <p:cNvPr id="3" name="TextBox 2"/>
          <p:cNvSpPr txBox="1"/>
          <p:nvPr/>
        </p:nvSpPr>
        <p:spPr>
          <a:xfrm>
            <a:off x="2895600" y="4066260"/>
            <a:ext cx="5867400" cy="2585323"/>
          </a:xfrm>
          <a:prstGeom prst="rect">
            <a:avLst/>
          </a:prstGeom>
          <a:noFill/>
        </p:spPr>
        <p:txBody>
          <a:bodyPr wrap="square" rtlCol="0">
            <a:spAutoFit/>
          </a:bodyPr>
          <a:lstStyle/>
          <a:p>
            <a:pPr algn="ctr"/>
            <a:r>
              <a:rPr lang="en-US" dirty="0" smtClean="0"/>
              <a:t>Leidos is Hiring!  </a:t>
            </a:r>
          </a:p>
          <a:p>
            <a:pPr algn="ctr"/>
            <a:r>
              <a:rPr lang="en-US" dirty="0" smtClean="0"/>
              <a:t>Immediate funded Cybersecurity/Information Assurance Engineer @ Ft. Carson.</a:t>
            </a:r>
          </a:p>
          <a:p>
            <a:pPr algn="ctr"/>
            <a:r>
              <a:rPr lang="en-US" dirty="0" smtClean="0"/>
              <a:t>Must have active Secret clearance.</a:t>
            </a:r>
          </a:p>
          <a:p>
            <a:pPr algn="ctr"/>
            <a:endParaRPr lang="en-US" dirty="0"/>
          </a:p>
          <a:p>
            <a:pPr algn="ctr"/>
            <a:r>
              <a:rPr lang="en-US" dirty="0" smtClean="0"/>
              <a:t>Contact: Marsha Barber- Recruiter</a:t>
            </a:r>
          </a:p>
          <a:p>
            <a:pPr algn="ctr"/>
            <a:r>
              <a:rPr lang="en-US" dirty="0" smtClean="0">
                <a:hlinkClick r:id="rId3"/>
              </a:rPr>
              <a:t>marsha.a.barber@leidos.com</a:t>
            </a:r>
            <a:endParaRPr lang="en-US" dirty="0" smtClean="0"/>
          </a:p>
          <a:p>
            <a:pPr algn="ctr"/>
            <a:r>
              <a:rPr lang="en-US" dirty="0" smtClean="0">
                <a:hlinkClick r:id="rId4"/>
              </a:rPr>
              <a:t>https://careers.leidos.com/</a:t>
            </a:r>
            <a:endParaRPr lang="en-US" dirty="0" smtClean="0"/>
          </a:p>
          <a:p>
            <a:pPr algn="ctr"/>
            <a:r>
              <a:rPr lang="en-US" dirty="0" smtClean="0"/>
              <a:t>Job ID: R-00003897</a:t>
            </a:r>
          </a:p>
        </p:txBody>
      </p:sp>
    </p:spTree>
    <p:extLst>
      <p:ext uri="{BB962C8B-B14F-4D97-AF65-F5344CB8AC3E}">
        <p14:creationId xmlns:p14="http://schemas.microsoft.com/office/powerpoint/2010/main" val="938193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91886" y="258347"/>
            <a:ext cx="8447314" cy="6355586"/>
          </a:xfrm>
          <a:prstGeom prst="rect">
            <a:avLst/>
          </a:prstGeom>
        </p:spPr>
        <p:txBody>
          <a:bodyPr wrap="square">
            <a:spAutoFit/>
          </a:bodyPr>
          <a:lstStyle/>
          <a:p>
            <a:r>
              <a:rPr lang="en-US" sz="1100" dirty="0"/>
              <a:t>Leidos has a career opening for an Information Assurance (IA) / Cybersecurity Engineer at Fort Carson, CO.</a:t>
            </a:r>
            <a:br>
              <a:rPr lang="en-US" sz="1100" dirty="0"/>
            </a:br>
            <a:r>
              <a:rPr lang="en-US" sz="1100" dirty="0"/>
              <a:t/>
            </a:r>
            <a:br>
              <a:rPr lang="en-US" sz="1100" dirty="0"/>
            </a:br>
            <a:r>
              <a:rPr lang="en-US" sz="1100" dirty="0"/>
              <a:t>PRIMARY RESPONSIBILITIES: </a:t>
            </a:r>
            <a:br>
              <a:rPr lang="en-US" sz="1100" dirty="0"/>
            </a:br>
            <a:r>
              <a:rPr lang="en-US" sz="1100" dirty="0"/>
              <a:t>• Support the implementation and administration of information security policies, procedures, and technologies to ensure the protection of systems, applications, and data on tactical and development networks. </a:t>
            </a:r>
            <a:br>
              <a:rPr lang="en-US" sz="1100" dirty="0"/>
            </a:br>
            <a:r>
              <a:rPr lang="en-US" sz="1100" dirty="0"/>
              <a:t>• Provide professional security services for IA/Cybersecurity in accordance with US Government (USG), Department of Defense (DoD), Department of the Army (DA), and US Army Forces Command (FORSCOM) policies and guidelines. </a:t>
            </a:r>
            <a:br>
              <a:rPr lang="en-US" sz="1100" dirty="0"/>
            </a:br>
            <a:r>
              <a:rPr lang="en-US" sz="1100" dirty="0"/>
              <a:t>• Provide the necessary support to monitor and ensure compliance with information security policies, procedures and regulatory requirements including assistance with internal auditing, reporting, technical reviews, and identification of security risks.</a:t>
            </a:r>
            <a:br>
              <a:rPr lang="en-US" sz="1100" dirty="0"/>
            </a:br>
            <a:r>
              <a:rPr lang="en-US" sz="1100" dirty="0"/>
              <a:t>• Provide technical assistance in support of Cybersecurity inspections and Site Assistance Visits (SAV).</a:t>
            </a:r>
            <a:br>
              <a:rPr lang="en-US" sz="1100" dirty="0"/>
            </a:br>
            <a:r>
              <a:rPr lang="en-US" sz="1100" dirty="0"/>
              <a:t>• Assist with drafting, reviewing, editing, and recommending guidance for Standard Operating Procedures (SOP), Tactics, Techniques, &amp; Procedures (TTP), Plan Of Action and Milestones (POA&amp;M), Army Portfolio Management System (APMS), and Federal Information Security Management Act (FISMA). </a:t>
            </a:r>
            <a:br>
              <a:rPr lang="en-US" sz="1100" dirty="0"/>
            </a:br>
            <a:r>
              <a:rPr lang="en-US" sz="1100" dirty="0"/>
              <a:t>• Support the migration of network accreditations from the legacy DoD Information Assurance Certification and Accreditation Process (DIACAP) to the Risk Management Framework (RMF) utilizing the Enterprise Mission Assurance Support Service (</a:t>
            </a:r>
            <a:r>
              <a:rPr lang="en-US" sz="1100" dirty="0" err="1"/>
              <a:t>eMASS</a:t>
            </a:r>
            <a:r>
              <a:rPr lang="en-US" sz="1100" dirty="0"/>
              <a:t>) system. </a:t>
            </a:r>
            <a:br>
              <a:rPr lang="en-US" sz="1100" dirty="0"/>
            </a:br>
            <a:r>
              <a:rPr lang="en-US" sz="1100" dirty="0"/>
              <a:t/>
            </a:r>
            <a:br>
              <a:rPr lang="en-US" sz="1100" dirty="0"/>
            </a:br>
            <a:r>
              <a:rPr lang="en-US" sz="1100" dirty="0"/>
              <a:t>BASIC QUALIFICATIONS:</a:t>
            </a:r>
            <a:br>
              <a:rPr lang="en-US" sz="1100" dirty="0"/>
            </a:br>
            <a:r>
              <a:rPr lang="en-US" sz="1100" dirty="0"/>
              <a:t>• Bachelor's degree and 8+ years of prior relevant experience; additional related experience may be considered in lieu of degree.</a:t>
            </a:r>
            <a:br>
              <a:rPr lang="en-US" sz="1100" dirty="0"/>
            </a:br>
            <a:r>
              <a:rPr lang="en-US" sz="1100" dirty="0"/>
              <a:t>• Must meet DoD 8570 IAM Level 1 or higher (</a:t>
            </a:r>
            <a:r>
              <a:rPr lang="en-US" sz="1100" dirty="0" err="1"/>
              <a:t>Sec+CE</a:t>
            </a:r>
            <a:r>
              <a:rPr lang="en-US" sz="1100" dirty="0"/>
              <a:t> or higher). </a:t>
            </a:r>
            <a:br>
              <a:rPr lang="en-US" sz="1100" dirty="0"/>
            </a:br>
            <a:r>
              <a:rPr lang="en-US" sz="1100" dirty="0"/>
              <a:t>• Active DoD Secret clearance. </a:t>
            </a:r>
            <a:br>
              <a:rPr lang="en-US" sz="1100" dirty="0"/>
            </a:br>
            <a:r>
              <a:rPr lang="en-US" sz="1100" dirty="0"/>
              <a:t/>
            </a:r>
            <a:br>
              <a:rPr lang="en-US" sz="1100" dirty="0"/>
            </a:br>
            <a:r>
              <a:rPr lang="en-US" sz="1100" dirty="0"/>
              <a:t>PREFERRED QUALIFICATIONS:</a:t>
            </a:r>
            <a:br>
              <a:rPr lang="en-US" sz="1100" dirty="0"/>
            </a:br>
            <a:r>
              <a:rPr lang="en-US" sz="1100" dirty="0"/>
              <a:t>• 5+ years of experience in IA/Cybersecurity.</a:t>
            </a:r>
            <a:br>
              <a:rPr lang="en-US" sz="1100" dirty="0"/>
            </a:br>
            <a:r>
              <a:rPr lang="en-US" sz="1100" dirty="0"/>
              <a:t>• Security certificates such as CISSP, CISM, GSLC, or CASP.</a:t>
            </a:r>
            <a:br>
              <a:rPr lang="en-US" sz="1100" dirty="0"/>
            </a:br>
            <a:r>
              <a:rPr lang="en-US" sz="1100" dirty="0"/>
              <a:t>• Experience with Tactical Server Infrastructure (TSI) and Battle Command Common Services (BCCS).</a:t>
            </a:r>
            <a:br>
              <a:rPr lang="en-US" sz="1100" dirty="0"/>
            </a:br>
            <a:r>
              <a:rPr lang="en-US" sz="1100" dirty="0"/>
              <a:t>• Experience in performing risk assessment, IT audits, security planning, systems accreditation and policy development.</a:t>
            </a:r>
            <a:br>
              <a:rPr lang="en-US" sz="1100" dirty="0"/>
            </a:br>
            <a:r>
              <a:rPr lang="en-US" sz="1100" dirty="0"/>
              <a:t>• Experience complying with USG, DoD, and DA regulations and preparing for responding to information security audits and questionnaires.</a:t>
            </a:r>
            <a:br>
              <a:rPr lang="en-US" sz="1100" dirty="0"/>
            </a:br>
            <a:r>
              <a:rPr lang="en-US" sz="1100" dirty="0"/>
              <a:t>• Understanding of related information technology (e.g. firewalls, VPN, virtualization, DLP, </a:t>
            </a:r>
            <a:r>
              <a:rPr lang="en-US" sz="1100" dirty="0" err="1"/>
              <a:t>etc</a:t>
            </a:r>
            <a:r>
              <a:rPr lang="en-US" sz="1100" dirty="0"/>
              <a:t>) and physical security assets.</a:t>
            </a:r>
            <a:br>
              <a:rPr lang="en-US" sz="1100" dirty="0"/>
            </a:br>
            <a:r>
              <a:rPr lang="en-US" sz="1100" dirty="0"/>
              <a:t>• Knowledge of domain structures, user authentication, data encryption, access audits and end-user security best practices.</a:t>
            </a:r>
            <a:br>
              <a:rPr lang="en-US" sz="1100" dirty="0"/>
            </a:br>
            <a:r>
              <a:rPr lang="en-US" sz="1100" dirty="0"/>
              <a:t>• Experience with UNIX/LINUX OS and any scripting language.</a:t>
            </a:r>
            <a:br>
              <a:rPr lang="en-US" sz="1100" dirty="0"/>
            </a:br>
            <a:r>
              <a:rPr lang="en-US" sz="1100" dirty="0"/>
              <a:t>• Experience working with IDS/IPS and processes.</a:t>
            </a:r>
            <a:br>
              <a:rPr lang="en-US" sz="1100" dirty="0"/>
            </a:br>
            <a:r>
              <a:rPr lang="en-US" sz="1100" dirty="0"/>
              <a:t/>
            </a:r>
            <a:br>
              <a:rPr lang="en-US" sz="1100" dirty="0"/>
            </a:br>
            <a:r>
              <a:rPr lang="en-US" sz="1100" dirty="0" smtClean="0"/>
              <a:t>Leidos </a:t>
            </a:r>
            <a:r>
              <a:rPr lang="en-US" sz="1100" dirty="0"/>
              <a:t>is a Fortune 500® information technology, engineering, and science solutions and services leader working to solve the world’s toughest challenges in the defense, intelligence, homeland security, civil, and health markets. The company’s 31,000 employees support vital missions for government and commercial customers. Headquartered in Reston, Virginia, Leidos reported annual revenues of approximately $10.17 billion for the fiscal year ended December 29, 2017. (NYSE: LDOS) All qualified applicants will receive consideration for employment without regard to race, color, religion, sex, sexual orientation, gender identity, national origin, disability or veteran status.</a:t>
            </a:r>
          </a:p>
        </p:txBody>
      </p:sp>
    </p:spTree>
    <p:extLst>
      <p:ext uri="{BB962C8B-B14F-4D97-AF65-F5344CB8AC3E}">
        <p14:creationId xmlns:p14="http://schemas.microsoft.com/office/powerpoint/2010/main" val="2225689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i="http://www.w3.org/2001/XMLSchema-instance" xmlns:xsd="http://www.w3.org/2001/XMLSchema" xmlns="http://www.boldonjames.com/2008/01/sie/internal/label" sislVersion="0" policy="c8d5760e-638a-47e8-9e2e-1226c2cb268d" origin="userSelected">
  <element uid="42834bfb-1ec1-4beb-bd64-eb83fb3cb3f3" value=""/>
</sisl>
</file>

<file path=customXml/item2.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TEVJRE9TLUNPUlBcYmFyYmVybWFyczwvVXNlck5hbWU+PERhdGVUaW1lPjEvMjMvMjAxOSA5OjI4OjMyIFBNPC9EYXRlVGltZT48TGFiZWxTdHJpbmc+VW5yZXN0cmljdGVkPC9MYWJlbFN0cmluZz48L2l0ZW0+PC9sYWJlbEhpc3Rvcnk+</Value>
</WrappedLabelHistory>
</file>

<file path=customXml/itemProps1.xml><?xml version="1.0" encoding="utf-8"?>
<ds:datastoreItem xmlns:ds="http://schemas.openxmlformats.org/officeDocument/2006/customXml" ds:itemID="{D74ED844-A798-4D3B-ACA3-B513D423CD16}">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A8AED053-C59B-4C91-9498-674B2B4BB08B}">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otalTime>41</TotalTime>
  <Words>139</Words>
  <Application>Microsoft Office PowerPoint</Application>
  <PresentationFormat>On-screen Show (4:3)</PresentationFormat>
  <Paragraphs>19</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Avenir LT 35 Light</vt:lpstr>
      <vt:lpstr>Avenir LT 65 Medium</vt:lpstr>
      <vt:lpstr>Calibri</vt:lpstr>
      <vt:lpstr>Trebuchet MS</vt:lpstr>
      <vt:lpstr>Office Theme</vt:lpstr>
      <vt:lpstr>PowerPoint Presentation</vt:lpstr>
      <vt:lpstr>PowerPoint Presentation</vt:lpstr>
    </vt:vector>
  </TitlesOfParts>
  <Company>Leidos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Barber, Marsha A.</dc:creator>
  <cp:lastModifiedBy>Thomas, Danielle M Mrs CIV USA</cp:lastModifiedBy>
  <cp:revision>6</cp:revision>
  <cp:lastPrinted>2019-01-31T22:14:17Z</cp:lastPrinted>
  <dcterms:created xsi:type="dcterms:W3CDTF">2019-01-23T20:50:56Z</dcterms:created>
  <dcterms:modified xsi:type="dcterms:W3CDTF">2019-01-31T22:14:37Z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daad6d11-4acb-48c3-8a2d-896d8db03b46</vt:lpwstr>
  </property>
  <property fmtid="{D5CDD505-2E9C-101B-9397-08002B2CF9AE}" pid="3" name="bjSaver">
    <vt:lpwstr>7n/l1ZdVXigMPSoOW7UxDe1Dc2ZpRxzJ</vt:lpwstr>
  </property>
  <property fmtid="{D5CDD505-2E9C-101B-9397-08002B2CF9AE}" pid="4" name="bjDocumentLabelXML">
    <vt:lpwstr>&lt;?xml version="1.0" encoding="us-ascii"?&gt;&lt;sisl xmlns:xsi="http://www.w3.org/2001/XMLSchema-instance" xmlns:xsd="http://www.w3.org/2001/XMLSchema" sislVersion="0" policy="c8d5760e-638a-47e8-9e2e-1226c2cb268d" origin="userSelected" xmlns="http://www.boldonj</vt:lpwstr>
  </property>
  <property fmtid="{D5CDD505-2E9C-101B-9397-08002B2CF9AE}" pid="5" name="bjDocumentLabelXML-0">
    <vt:lpwstr>ames.com/2008/01/sie/internal/label"&gt;&lt;element uid="42834bfb-1ec1-4beb-bd64-eb83fb3cb3f3" value="" /&gt;&lt;/sisl&gt;</vt:lpwstr>
  </property>
  <property fmtid="{D5CDD505-2E9C-101B-9397-08002B2CF9AE}" pid="6" name="bjDocumentSecurityLabel">
    <vt:lpwstr>Unrestricted</vt:lpwstr>
  </property>
  <property fmtid="{D5CDD505-2E9C-101B-9397-08002B2CF9AE}" pid="7" name="bjLabelHistoryID">
    <vt:lpwstr>{A8AED053-C59B-4C91-9498-674B2B4BB08B}</vt:lpwstr>
  </property>
</Properties>
</file>