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AA7E-3047-4EAA-A719-93279CDD0D1E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CAA3C-9AB1-455A-9050-2ACC321B6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Employment Readiness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dirty="0" smtClean="0"/>
              <a:t>Relocation Information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57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Fort Carson Employment Readiness Program (ERP)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nl-NL" sz="2400" dirty="0">
                <a:solidFill>
                  <a:schemeClr val="tx1"/>
                </a:solidFill>
              </a:rPr>
              <a:t>6303 Wetzel Ave.</a:t>
            </a:r>
            <a:br>
              <a:rPr lang="nl-NL" sz="2400" dirty="0">
                <a:solidFill>
                  <a:schemeClr val="tx1"/>
                </a:solidFill>
              </a:rPr>
            </a:br>
            <a:r>
              <a:rPr lang="nl-NL" sz="2400" dirty="0">
                <a:solidFill>
                  <a:schemeClr val="tx1"/>
                </a:solidFill>
              </a:rPr>
              <a:t>Bldg. </a:t>
            </a:r>
            <a:r>
              <a:rPr lang="nl-NL" sz="2400" dirty="0" smtClean="0">
                <a:solidFill>
                  <a:schemeClr val="tx1"/>
                </a:solidFill>
              </a:rPr>
              <a:t>1526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Phone </a:t>
            </a:r>
            <a:r>
              <a:rPr lang="en-US" sz="2400" dirty="0" smtClean="0">
                <a:solidFill>
                  <a:schemeClr val="tx1"/>
                </a:solidFill>
              </a:rPr>
              <a:t>(719) 526-0452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MWRLogo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CO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47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Employment Readiness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Relocation Information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267200"/>
          </a:xfrm>
        </p:spPr>
        <p:txBody>
          <a:bodyPr>
            <a:normAutofit lnSpcReduction="1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Update resume with current skill sets and </a:t>
            </a:r>
            <a:r>
              <a:rPr lang="en-US" sz="2400" dirty="0" smtClean="0">
                <a:solidFill>
                  <a:schemeClr val="tx1"/>
                </a:solidFill>
              </a:rPr>
              <a:t>accomplishments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If </a:t>
            </a:r>
            <a:r>
              <a:rPr lang="en-US" sz="2400" dirty="0">
                <a:solidFill>
                  <a:schemeClr val="tx1"/>
                </a:solidFill>
              </a:rPr>
              <a:t>you are a </a:t>
            </a:r>
            <a:r>
              <a:rPr lang="en-US" sz="2400" dirty="0" smtClean="0">
                <a:solidFill>
                  <a:schemeClr val="tx1"/>
                </a:solidFill>
              </a:rPr>
              <a:t>current Federal </a:t>
            </a:r>
            <a:r>
              <a:rPr lang="en-US" sz="2400" dirty="0">
                <a:solidFill>
                  <a:schemeClr val="tx1"/>
                </a:solidFill>
              </a:rPr>
              <a:t>Civilian Employee </a:t>
            </a:r>
            <a:r>
              <a:rPr lang="en-US" sz="2400" dirty="0" smtClean="0">
                <a:solidFill>
                  <a:schemeClr val="tx1"/>
                </a:solidFill>
              </a:rPr>
              <a:t>or want to be, get </a:t>
            </a:r>
            <a:r>
              <a:rPr lang="en-US" sz="2400" dirty="0">
                <a:solidFill>
                  <a:schemeClr val="tx1"/>
                </a:solidFill>
              </a:rPr>
              <a:t>on </a:t>
            </a:r>
            <a:r>
              <a:rPr lang="en-US" sz="2400" dirty="0" smtClean="0">
                <a:solidFill>
                  <a:schemeClr val="tx1"/>
                </a:solidFill>
              </a:rPr>
              <a:t>FASCLASS </a:t>
            </a:r>
            <a:r>
              <a:rPr lang="en-US" sz="2400" dirty="0">
                <a:solidFill>
                  <a:schemeClr val="tx1"/>
                </a:solidFill>
              </a:rPr>
              <a:t>to pull down </a:t>
            </a:r>
            <a:r>
              <a:rPr lang="en-US" sz="2400" dirty="0" smtClean="0">
                <a:solidFill>
                  <a:schemeClr val="tx1"/>
                </a:solidFill>
              </a:rPr>
              <a:t>position </a:t>
            </a:r>
            <a:r>
              <a:rPr lang="en-US" sz="2400" dirty="0">
                <a:solidFill>
                  <a:schemeClr val="tx1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escriptions </a:t>
            </a:r>
            <a:r>
              <a:rPr lang="en-US" sz="2400" dirty="0">
                <a:solidFill>
                  <a:schemeClr val="tx1"/>
                </a:solidFill>
              </a:rPr>
              <a:t>for your new </a:t>
            </a:r>
            <a:r>
              <a:rPr lang="en-US" sz="2400" dirty="0" smtClean="0">
                <a:solidFill>
                  <a:schemeClr val="tx1"/>
                </a:solidFill>
              </a:rPr>
              <a:t>duty station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Update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ortfolio </a:t>
            </a:r>
            <a:r>
              <a:rPr lang="en-US" sz="2400" dirty="0">
                <a:solidFill>
                  <a:schemeClr val="tx1"/>
                </a:solidFill>
              </a:rPr>
              <a:t>or </a:t>
            </a:r>
            <a:r>
              <a:rPr lang="en-US" sz="2400" dirty="0" smtClean="0">
                <a:solidFill>
                  <a:schemeClr val="tx1"/>
                </a:solidFill>
              </a:rPr>
              <a:t>“Love </a:t>
            </a:r>
            <a:r>
              <a:rPr lang="en-US" sz="2400" dirty="0">
                <a:solidFill>
                  <a:schemeClr val="tx1"/>
                </a:solidFill>
              </a:rPr>
              <a:t>Me </a:t>
            </a:r>
            <a:r>
              <a:rPr lang="en-US" sz="2400" dirty="0" smtClean="0">
                <a:solidFill>
                  <a:schemeClr val="tx1"/>
                </a:solidFill>
              </a:rPr>
              <a:t>Book” </a:t>
            </a:r>
            <a:r>
              <a:rPr lang="en-US" sz="2400" dirty="0">
                <a:solidFill>
                  <a:schemeClr val="tx1"/>
                </a:solidFill>
              </a:rPr>
              <a:t>with current data, </a:t>
            </a:r>
            <a:r>
              <a:rPr lang="en-US" sz="2400" dirty="0" smtClean="0">
                <a:solidFill>
                  <a:schemeClr val="tx1"/>
                </a:solidFill>
              </a:rPr>
              <a:t>       transcripts</a:t>
            </a:r>
            <a:r>
              <a:rPr lang="en-US" sz="2400" dirty="0">
                <a:solidFill>
                  <a:schemeClr val="tx1"/>
                </a:solidFill>
              </a:rPr>
              <a:t>, new references or </a:t>
            </a:r>
            <a:r>
              <a:rPr lang="en-US" sz="2400" dirty="0" smtClean="0">
                <a:solidFill>
                  <a:schemeClr val="tx1"/>
                </a:solidFill>
              </a:rPr>
              <a:t>certifications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Call references to let them know you’re moving and reconfirm emails and telephone numbers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pic>
        <p:nvPicPr>
          <p:cNvPr id="1026" name="Picture 2" descr="MWRLogo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CO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47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Employment Readiness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Relocation Information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5720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Call Civilian Personnel Advisory Center (CPAC) 30 </a:t>
            </a:r>
            <a:r>
              <a:rPr lang="en-US" sz="2400" dirty="0">
                <a:solidFill>
                  <a:schemeClr val="tx1"/>
                </a:solidFill>
              </a:rPr>
              <a:t>days prior to get on their PPP </a:t>
            </a:r>
            <a:r>
              <a:rPr lang="en-US" sz="2400" dirty="0" smtClean="0">
                <a:solidFill>
                  <a:schemeClr val="tx1"/>
                </a:solidFill>
              </a:rPr>
              <a:t>program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>
                <a:solidFill>
                  <a:schemeClr val="tx1"/>
                </a:solidFill>
              </a:rPr>
              <a:t>if they are aware of any </a:t>
            </a:r>
            <a:r>
              <a:rPr lang="en-US" sz="2400" dirty="0" smtClean="0">
                <a:solidFill>
                  <a:schemeClr val="tx1"/>
                </a:solidFill>
              </a:rPr>
              <a:t>internships available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the turnaround </a:t>
            </a:r>
            <a:r>
              <a:rPr lang="en-US" sz="2400" dirty="0">
                <a:solidFill>
                  <a:schemeClr val="tx1"/>
                </a:solidFill>
              </a:rPr>
              <a:t>time is for job </a:t>
            </a:r>
            <a:r>
              <a:rPr lang="en-US" sz="2400" dirty="0" smtClean="0">
                <a:solidFill>
                  <a:schemeClr val="tx1"/>
                </a:solidFill>
              </a:rPr>
              <a:t>announcements</a:t>
            </a:r>
          </a:p>
          <a:p>
            <a:pPr algn="l">
              <a:buFont typeface="Wingdings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Call or visit Employment </a:t>
            </a:r>
            <a:r>
              <a:rPr lang="en-US" sz="2400" dirty="0" smtClean="0">
                <a:solidFill>
                  <a:schemeClr val="tx1"/>
                </a:solidFill>
              </a:rPr>
              <a:t>Readiness </a:t>
            </a:r>
            <a:r>
              <a:rPr lang="en-US" sz="2400" dirty="0" smtClean="0">
                <a:solidFill>
                  <a:schemeClr val="tx1"/>
                </a:solidFill>
              </a:rPr>
              <a:t>Program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ERP) webpage prior </a:t>
            </a:r>
            <a:r>
              <a:rPr lang="en-US" sz="2400" dirty="0" smtClean="0">
                <a:solidFill>
                  <a:schemeClr val="tx1"/>
                </a:solidFill>
              </a:rPr>
              <a:t>to arrival to </a:t>
            </a:r>
            <a:r>
              <a:rPr lang="en-US" sz="2400" dirty="0" smtClean="0">
                <a:solidFill>
                  <a:schemeClr val="tx1"/>
                </a:solidFill>
              </a:rPr>
              <a:t>get a list </a:t>
            </a:r>
            <a:r>
              <a:rPr lang="en-US" sz="2400" dirty="0" smtClean="0">
                <a:solidFill>
                  <a:schemeClr val="tx1"/>
                </a:solidFill>
              </a:rPr>
              <a:t>for job announcements</a:t>
            </a:r>
          </a:p>
          <a:p>
            <a:pPr lvl="0" algn="l">
              <a:buFont typeface="Wingdings" pitchFamily="2" charset="2"/>
              <a:buChar char="v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1200" dirty="0"/>
          </a:p>
        </p:txBody>
      </p:sp>
      <p:pic>
        <p:nvPicPr>
          <p:cNvPr id="1026" name="Picture 2" descr="MWRLogo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CO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47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Employment Readiness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Relocation Information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5720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 smtClean="0">
                <a:solidFill>
                  <a:schemeClr val="tx1"/>
                </a:solidFill>
              </a:rPr>
              <a:t>ERP for </a:t>
            </a:r>
            <a:r>
              <a:rPr lang="en-US" sz="2400" dirty="0">
                <a:solidFill>
                  <a:schemeClr val="tx1"/>
                </a:solidFill>
              </a:rPr>
              <a:t>list of reliable staffing companies in the area who may be filling jobs in your </a:t>
            </a:r>
            <a:r>
              <a:rPr lang="en-US" sz="2400" dirty="0" smtClean="0">
                <a:solidFill>
                  <a:schemeClr val="tx1"/>
                </a:solidFill>
              </a:rPr>
              <a:t>field</a:t>
            </a:r>
          </a:p>
          <a:p>
            <a:pPr lvl="0" algn="l">
              <a:buFont typeface="Wingdings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 view the Virtual Career Library to see what schools, jobs, or area information is pertinent to your new situation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Ask </a:t>
            </a:r>
            <a:r>
              <a:rPr lang="en-US" sz="2400" dirty="0">
                <a:solidFill>
                  <a:schemeClr val="tx1"/>
                </a:solidFill>
              </a:rPr>
              <a:t>for local websites of local contractors, federal or state agencies,  or organizations relevant to your needs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Get new business cards with new address, email, and phone</a:t>
            </a:r>
          </a:p>
          <a:p>
            <a:pPr lvl="0" algn="l">
              <a:buFont typeface="Wingdings" pitchFamily="2" charset="2"/>
              <a:buChar char="v"/>
            </a:pP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1200" dirty="0"/>
          </a:p>
        </p:txBody>
      </p:sp>
      <p:pic>
        <p:nvPicPr>
          <p:cNvPr id="1026" name="Picture 2" descr="MWRLogo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CO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47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04800"/>
            <a:ext cx="55626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Employment Readiness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Relocation Information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001000" cy="4572000"/>
          </a:xfrm>
        </p:spPr>
        <p:txBody>
          <a:bodyPr>
            <a:normAutofit fontScale="925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Find out what </a:t>
            </a:r>
            <a:r>
              <a:rPr lang="en-US" sz="2400" dirty="0" smtClean="0">
                <a:solidFill>
                  <a:schemeClr val="tx1"/>
                </a:solidFill>
              </a:rPr>
              <a:t>recertification </a:t>
            </a:r>
            <a:r>
              <a:rPr lang="en-US" sz="2400" dirty="0">
                <a:solidFill>
                  <a:schemeClr val="tx1"/>
                </a:solidFill>
              </a:rPr>
              <a:t>you may need in your field and see if </a:t>
            </a:r>
            <a:r>
              <a:rPr lang="en-US" sz="2400" dirty="0" smtClean="0">
                <a:solidFill>
                  <a:schemeClr val="tx1"/>
                </a:solidFill>
              </a:rPr>
              <a:t>the Military Spouse Career Advancement Account (</a:t>
            </a:r>
            <a:r>
              <a:rPr lang="en-US" sz="2400" dirty="0" err="1" smtClean="0">
                <a:solidFill>
                  <a:schemeClr val="tx1"/>
                </a:solidFill>
              </a:rPr>
              <a:t>MyCAA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</a:rPr>
              <a:t>will </a:t>
            </a:r>
            <a:r>
              <a:rPr lang="en-US" sz="2400" dirty="0" smtClean="0">
                <a:solidFill>
                  <a:schemeClr val="tx1"/>
                </a:solidFill>
              </a:rPr>
              <a:t>pay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Call </a:t>
            </a:r>
            <a:r>
              <a:rPr lang="en-US" sz="2400" dirty="0">
                <a:solidFill>
                  <a:schemeClr val="tx1"/>
                </a:solidFill>
              </a:rPr>
              <a:t>the Better Business Bureau to find out what businesses you should avoid if you are entering the local job </a:t>
            </a:r>
            <a:r>
              <a:rPr lang="en-US" sz="2400" dirty="0" smtClean="0">
                <a:solidFill>
                  <a:schemeClr val="tx1"/>
                </a:solidFill>
              </a:rPr>
              <a:t>market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Call the Education </a:t>
            </a:r>
            <a:r>
              <a:rPr lang="en-US" sz="2400" dirty="0">
                <a:solidFill>
                  <a:schemeClr val="tx1"/>
                </a:solidFill>
              </a:rPr>
              <a:t>Center to find out what schools you should transfer to which has your major </a:t>
            </a:r>
            <a:r>
              <a:rPr lang="en-US" sz="2400" dirty="0" smtClean="0">
                <a:solidFill>
                  <a:schemeClr val="tx1"/>
                </a:solidFill>
              </a:rPr>
              <a:t>in your career field</a:t>
            </a:r>
          </a:p>
          <a:p>
            <a:pPr lvl="0" algn="l"/>
            <a:endParaRPr lang="en-US" sz="24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Contact </a:t>
            </a:r>
            <a:r>
              <a:rPr lang="en-US" sz="2400" dirty="0">
                <a:solidFill>
                  <a:schemeClr val="tx1"/>
                </a:solidFill>
              </a:rPr>
              <a:t>Volunteer Coordinator for information on organizations in your new area so you </a:t>
            </a:r>
            <a:r>
              <a:rPr lang="en-US" sz="2400" dirty="0" smtClean="0">
                <a:solidFill>
                  <a:schemeClr val="tx1"/>
                </a:solidFill>
              </a:rPr>
              <a:t>can keep </a:t>
            </a:r>
            <a:r>
              <a:rPr lang="en-US" sz="2400" dirty="0">
                <a:solidFill>
                  <a:schemeClr val="tx1"/>
                </a:solidFill>
              </a:rPr>
              <a:t>your resume current without gaps</a:t>
            </a:r>
          </a:p>
          <a:p>
            <a:pPr lvl="0" algn="l">
              <a:buFont typeface="Wingdings" pitchFamily="2" charset="2"/>
              <a:buChar char="v"/>
            </a:pPr>
            <a:endParaRPr lang="en-US" sz="1200" dirty="0"/>
          </a:p>
        </p:txBody>
      </p:sp>
      <p:pic>
        <p:nvPicPr>
          <p:cNvPr id="1026" name="Picture 2" descr="MWRLogo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81000"/>
            <a:ext cx="9810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COM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"/>
            <a:ext cx="104775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301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Employment Readiness Relocation Information</vt:lpstr>
      <vt:lpstr>Employment Readiness Relocation Information</vt:lpstr>
      <vt:lpstr>Employment Readiness Relocation Information</vt:lpstr>
      <vt:lpstr>Employment Readiness Relocation Information</vt:lpstr>
      <vt:lpstr>Employment Readiness Relocation Information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Readiness Relocation Information</dc:title>
  <dc:creator>larry.f.keene</dc:creator>
  <cp:lastModifiedBy>Thomas, Danielle M Mrs CIV USA</cp:lastModifiedBy>
  <cp:revision>21</cp:revision>
  <dcterms:created xsi:type="dcterms:W3CDTF">2014-03-26T16:20:50Z</dcterms:created>
  <dcterms:modified xsi:type="dcterms:W3CDTF">2019-03-14T19:27:29Z</dcterms:modified>
</cp:coreProperties>
</file>