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106" d="100"/>
          <a:sy n="106" d="100"/>
        </p:scale>
        <p:origin x="1722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9B353-7C3E-457D-81BA-A205E32675B8}" type="datetimeFigureOut">
              <a:rPr lang="en-US" smtClean="0"/>
              <a:t>10/17/2022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4A0D80-C76D-4261-8006-2220A3430B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70926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9B353-7C3E-457D-81BA-A205E32675B8}" type="datetimeFigureOut">
              <a:rPr lang="en-US" smtClean="0"/>
              <a:t>10/17/2022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4A0D80-C76D-4261-8006-2220A3430B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2520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9B353-7C3E-457D-81BA-A205E32675B8}" type="datetimeFigureOut">
              <a:rPr lang="en-US" smtClean="0"/>
              <a:t>10/17/2022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4A0D80-C76D-4261-8006-2220A3430B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32209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9B353-7C3E-457D-81BA-A205E32675B8}" type="datetimeFigureOut">
              <a:rPr lang="en-US" smtClean="0"/>
              <a:t>10/17/2022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4A0D80-C76D-4261-8006-2220A3430B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94993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9B353-7C3E-457D-81BA-A205E32675B8}" type="datetimeFigureOut">
              <a:rPr lang="en-US" smtClean="0"/>
              <a:t>10/17/2022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4A0D80-C76D-4261-8006-2220A3430B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59089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9B353-7C3E-457D-81BA-A205E32675B8}" type="datetimeFigureOut">
              <a:rPr lang="en-US" smtClean="0"/>
              <a:t>10/17/2022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4A0D80-C76D-4261-8006-2220A3430B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35798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9B353-7C3E-457D-81BA-A205E32675B8}" type="datetimeFigureOut">
              <a:rPr lang="en-US" smtClean="0"/>
              <a:t>10/17/2022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4A0D80-C76D-4261-8006-2220A3430B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54254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9B353-7C3E-457D-81BA-A205E32675B8}" type="datetimeFigureOut">
              <a:rPr lang="en-US" smtClean="0"/>
              <a:t>10/17/2022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4A0D80-C76D-4261-8006-2220A3430B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97071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9B353-7C3E-457D-81BA-A205E32675B8}" type="datetimeFigureOut">
              <a:rPr lang="en-US" smtClean="0"/>
              <a:t>10/17/2022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4A0D80-C76D-4261-8006-2220A3430B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69263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9B353-7C3E-457D-81BA-A205E32675B8}" type="datetimeFigureOut">
              <a:rPr lang="en-US" smtClean="0"/>
              <a:t>10/17/2022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4A0D80-C76D-4261-8006-2220A3430B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24284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9B353-7C3E-457D-81BA-A205E32675B8}" type="datetimeFigureOut">
              <a:rPr lang="en-US" smtClean="0"/>
              <a:t>10/17/2022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4A0D80-C76D-4261-8006-2220A3430B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98206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49F9B353-7C3E-457D-81BA-A205E32675B8}" type="datetimeFigureOut">
              <a:rPr lang="en-US" smtClean="0"/>
              <a:pPr/>
              <a:t>10/17/2022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284A0D80-C76D-4261-8006-2220A3430BE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42945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108642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UNIT NAME SOLIDER &amp; FAMILY READINESS GROUP ROSTER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250194" y="588476"/>
            <a:ext cx="2643612" cy="57996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Rank and Name</a:t>
            </a:r>
          </a:p>
          <a:p>
            <a:pPr algn="ctr"/>
            <a:r>
              <a:rPr lang="en-US" sz="1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Co. CDR or Rear Detachment CDR</a:t>
            </a:r>
          </a:p>
          <a:p>
            <a:pPr algn="ctr"/>
            <a:r>
              <a:rPr lang="en-US" sz="1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555-5555</a:t>
            </a:r>
            <a:endParaRPr lang="en-US" sz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250194" y="1341774"/>
            <a:ext cx="2643612" cy="51419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Name </a:t>
            </a:r>
          </a:p>
          <a:p>
            <a:pPr algn="ctr"/>
            <a:r>
              <a:rPr lang="en-US" sz="11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CFRR</a:t>
            </a:r>
          </a:p>
          <a:p>
            <a:pPr algn="ctr"/>
            <a:r>
              <a:rPr lang="en-US" sz="1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555-5555</a:t>
            </a:r>
            <a:endParaRPr lang="en-US" sz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4717" y="2164139"/>
            <a:ext cx="1676400" cy="69711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Name </a:t>
            </a:r>
          </a:p>
          <a:p>
            <a:pPr algn="ctr"/>
            <a:r>
              <a:rPr lang="en-US" sz="11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Key Contact</a:t>
            </a:r>
          </a:p>
          <a:p>
            <a:pPr algn="ctr"/>
            <a:r>
              <a:rPr lang="en-US" sz="1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555-5555</a:t>
            </a:r>
            <a:endParaRPr lang="en-US" sz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889170" y="2164139"/>
            <a:ext cx="1676400" cy="69711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Name </a:t>
            </a:r>
          </a:p>
          <a:p>
            <a:pPr algn="ctr"/>
            <a:r>
              <a:rPr lang="en-US" sz="11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Key Contact</a:t>
            </a:r>
          </a:p>
          <a:p>
            <a:pPr algn="ctr"/>
            <a:r>
              <a:rPr lang="en-US" sz="1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555-5555</a:t>
            </a:r>
            <a:endParaRPr lang="en-US" sz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734570" y="2164139"/>
            <a:ext cx="1676400" cy="69711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Name </a:t>
            </a:r>
          </a:p>
          <a:p>
            <a:pPr algn="ctr"/>
            <a:r>
              <a:rPr lang="en-US" sz="11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Key Contact</a:t>
            </a:r>
          </a:p>
          <a:p>
            <a:pPr algn="ctr"/>
            <a:r>
              <a:rPr lang="en-US" sz="1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555-5555</a:t>
            </a:r>
            <a:endParaRPr lang="en-US" sz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5586004" y="2164139"/>
            <a:ext cx="1676400" cy="69711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Name </a:t>
            </a:r>
          </a:p>
          <a:p>
            <a:pPr algn="ctr"/>
            <a:r>
              <a:rPr lang="en-US" sz="11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Key Contact</a:t>
            </a:r>
          </a:p>
          <a:p>
            <a:pPr algn="ctr"/>
            <a:r>
              <a:rPr lang="en-US" sz="1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555-5555</a:t>
            </a:r>
            <a:endParaRPr lang="en-US" sz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7428385" y="2164139"/>
            <a:ext cx="1676400" cy="69711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Name </a:t>
            </a:r>
          </a:p>
          <a:p>
            <a:pPr algn="ctr"/>
            <a:r>
              <a:rPr lang="en-US" sz="11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Key Contact</a:t>
            </a:r>
          </a:p>
          <a:p>
            <a:pPr algn="ctr"/>
            <a:r>
              <a:rPr lang="en-US" sz="1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555-5555</a:t>
            </a:r>
            <a:endParaRPr lang="en-US" sz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6" name="Straight Connector 15"/>
          <p:cNvCxnSpPr>
            <a:stCxn id="6" idx="2"/>
            <a:endCxn id="7" idx="0"/>
          </p:cNvCxnSpPr>
          <p:nvPr/>
        </p:nvCxnSpPr>
        <p:spPr>
          <a:xfrm>
            <a:off x="4572000" y="1168443"/>
            <a:ext cx="0" cy="17333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Elbow Connector 17"/>
          <p:cNvCxnSpPr>
            <a:stCxn id="7" idx="2"/>
            <a:endCxn id="8" idx="0"/>
          </p:cNvCxnSpPr>
          <p:nvPr/>
        </p:nvCxnSpPr>
        <p:spPr>
          <a:xfrm rot="5400000">
            <a:off x="2568373" y="160511"/>
            <a:ext cx="308173" cy="3699083"/>
          </a:xfrm>
          <a:prstGeom prst="bentConnector3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Elbow Connector 19"/>
          <p:cNvCxnSpPr>
            <a:stCxn id="7" idx="2"/>
            <a:endCxn id="9" idx="0"/>
          </p:cNvCxnSpPr>
          <p:nvPr/>
        </p:nvCxnSpPr>
        <p:spPr>
          <a:xfrm rot="5400000">
            <a:off x="3495599" y="1087737"/>
            <a:ext cx="308173" cy="1844630"/>
          </a:xfrm>
          <a:prstGeom prst="bentConnector3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Elbow Connector 21"/>
          <p:cNvCxnSpPr>
            <a:stCxn id="7" idx="2"/>
            <a:endCxn id="10" idx="0"/>
          </p:cNvCxnSpPr>
          <p:nvPr/>
        </p:nvCxnSpPr>
        <p:spPr>
          <a:xfrm rot="16200000" flipH="1">
            <a:off x="4418299" y="2009667"/>
            <a:ext cx="308173" cy="770"/>
          </a:xfrm>
          <a:prstGeom prst="bentConnector3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Elbow Connector 23"/>
          <p:cNvCxnSpPr>
            <a:stCxn id="7" idx="2"/>
            <a:endCxn id="11" idx="0"/>
          </p:cNvCxnSpPr>
          <p:nvPr/>
        </p:nvCxnSpPr>
        <p:spPr>
          <a:xfrm rot="16200000" flipH="1">
            <a:off x="5344016" y="1083950"/>
            <a:ext cx="308173" cy="1852204"/>
          </a:xfrm>
          <a:prstGeom prst="bentConnector3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Elbow Connector 25"/>
          <p:cNvCxnSpPr>
            <a:stCxn id="7" idx="2"/>
            <a:endCxn id="12" idx="0"/>
          </p:cNvCxnSpPr>
          <p:nvPr/>
        </p:nvCxnSpPr>
        <p:spPr>
          <a:xfrm rot="16200000" flipH="1">
            <a:off x="6265206" y="162759"/>
            <a:ext cx="308173" cy="3694585"/>
          </a:xfrm>
          <a:prstGeom prst="bentConnector3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Rectangle 26"/>
          <p:cNvSpPr/>
          <p:nvPr/>
        </p:nvSpPr>
        <p:spPr>
          <a:xfrm>
            <a:off x="81482" y="3031769"/>
            <a:ext cx="1582857" cy="43309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Family Member</a:t>
            </a:r>
            <a:endParaRPr lang="en-US" sz="11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555-5555</a:t>
            </a:r>
            <a:endParaRPr lang="en-US" sz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1931030" y="3031768"/>
            <a:ext cx="1582857" cy="43309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Family Member</a:t>
            </a:r>
            <a:endParaRPr lang="en-US" sz="11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555-5555</a:t>
            </a:r>
            <a:endParaRPr lang="en-US" sz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3780571" y="3031767"/>
            <a:ext cx="1582857" cy="43309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Family Member</a:t>
            </a:r>
            <a:endParaRPr lang="en-US" sz="11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555-5555</a:t>
            </a:r>
            <a:endParaRPr lang="en-US" sz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5630112" y="3031766"/>
            <a:ext cx="1582857" cy="43309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Family Member</a:t>
            </a:r>
            <a:endParaRPr lang="en-US" sz="11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555-5555</a:t>
            </a:r>
            <a:endParaRPr lang="en-US" sz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Rectangle 34"/>
          <p:cNvSpPr/>
          <p:nvPr/>
        </p:nvSpPr>
        <p:spPr>
          <a:xfrm>
            <a:off x="7475156" y="3031765"/>
            <a:ext cx="1582857" cy="43309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Family Member</a:t>
            </a:r>
            <a:endParaRPr lang="en-US" sz="11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555-5555</a:t>
            </a:r>
            <a:endParaRPr lang="en-US" sz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Rectangle 35"/>
          <p:cNvSpPr/>
          <p:nvPr/>
        </p:nvSpPr>
        <p:spPr>
          <a:xfrm>
            <a:off x="81482" y="3665161"/>
            <a:ext cx="1582857" cy="43309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Family Member</a:t>
            </a:r>
            <a:endParaRPr lang="en-US" sz="11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555-5555</a:t>
            </a:r>
            <a:endParaRPr lang="en-US" sz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Rectangle 36"/>
          <p:cNvSpPr/>
          <p:nvPr/>
        </p:nvSpPr>
        <p:spPr>
          <a:xfrm>
            <a:off x="1931030" y="3665160"/>
            <a:ext cx="1582857" cy="43309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Family Member</a:t>
            </a:r>
            <a:endParaRPr lang="en-US" sz="11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555-5555</a:t>
            </a:r>
            <a:endParaRPr lang="en-US" sz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Rectangle 37"/>
          <p:cNvSpPr/>
          <p:nvPr/>
        </p:nvSpPr>
        <p:spPr>
          <a:xfrm>
            <a:off x="3780571" y="3665159"/>
            <a:ext cx="1582857" cy="43309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Family Member</a:t>
            </a:r>
            <a:endParaRPr lang="en-US" sz="11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555-5555</a:t>
            </a:r>
            <a:endParaRPr lang="en-US" sz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Rectangle 38"/>
          <p:cNvSpPr/>
          <p:nvPr/>
        </p:nvSpPr>
        <p:spPr>
          <a:xfrm>
            <a:off x="5630112" y="3665158"/>
            <a:ext cx="1582857" cy="43309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Family Member</a:t>
            </a:r>
            <a:endParaRPr lang="en-US" sz="11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555-5555</a:t>
            </a:r>
            <a:endParaRPr lang="en-US" sz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Rectangle 39"/>
          <p:cNvSpPr/>
          <p:nvPr/>
        </p:nvSpPr>
        <p:spPr>
          <a:xfrm>
            <a:off x="7475156" y="3665157"/>
            <a:ext cx="1582857" cy="43309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Family Member</a:t>
            </a:r>
            <a:endParaRPr lang="en-US" sz="11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555-5555</a:t>
            </a:r>
            <a:endParaRPr lang="en-US" sz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Rectangle 40"/>
          <p:cNvSpPr/>
          <p:nvPr/>
        </p:nvSpPr>
        <p:spPr>
          <a:xfrm>
            <a:off x="81482" y="4298553"/>
            <a:ext cx="1582857" cy="43309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Family Member</a:t>
            </a:r>
            <a:endParaRPr lang="en-US" sz="11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555-5555</a:t>
            </a:r>
            <a:endParaRPr lang="en-US" sz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" name="Rectangle 41"/>
          <p:cNvSpPr/>
          <p:nvPr/>
        </p:nvSpPr>
        <p:spPr>
          <a:xfrm>
            <a:off x="1931030" y="4298552"/>
            <a:ext cx="1582857" cy="43309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Family Member</a:t>
            </a:r>
            <a:endParaRPr lang="en-US" sz="11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555-5555</a:t>
            </a:r>
            <a:endParaRPr lang="en-US" sz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" name="Rectangle 42"/>
          <p:cNvSpPr/>
          <p:nvPr/>
        </p:nvSpPr>
        <p:spPr>
          <a:xfrm>
            <a:off x="3780571" y="4298551"/>
            <a:ext cx="1582857" cy="43309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Family Member</a:t>
            </a:r>
            <a:endParaRPr lang="en-US" sz="11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555-5555</a:t>
            </a:r>
            <a:endParaRPr lang="en-US" sz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" name="Rectangle 43"/>
          <p:cNvSpPr/>
          <p:nvPr/>
        </p:nvSpPr>
        <p:spPr>
          <a:xfrm>
            <a:off x="5630112" y="4298550"/>
            <a:ext cx="1582857" cy="43309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Family Member</a:t>
            </a:r>
            <a:endParaRPr lang="en-US" sz="11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555-5555</a:t>
            </a:r>
            <a:endParaRPr lang="en-US" sz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Rectangle 44"/>
          <p:cNvSpPr/>
          <p:nvPr/>
        </p:nvSpPr>
        <p:spPr>
          <a:xfrm>
            <a:off x="7475156" y="4298549"/>
            <a:ext cx="1582857" cy="43309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Family Member</a:t>
            </a:r>
            <a:endParaRPr lang="en-US" sz="11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555-5555</a:t>
            </a:r>
            <a:endParaRPr lang="en-US" sz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6" name="Rectangle 45"/>
          <p:cNvSpPr/>
          <p:nvPr/>
        </p:nvSpPr>
        <p:spPr>
          <a:xfrm>
            <a:off x="81482" y="4931941"/>
            <a:ext cx="1582857" cy="43309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Family Member</a:t>
            </a:r>
            <a:endParaRPr lang="en-US" sz="11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555-5555</a:t>
            </a:r>
            <a:endParaRPr lang="en-US" sz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7" name="Rectangle 46"/>
          <p:cNvSpPr/>
          <p:nvPr/>
        </p:nvSpPr>
        <p:spPr>
          <a:xfrm>
            <a:off x="1931030" y="4931940"/>
            <a:ext cx="1582857" cy="43309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Family Member</a:t>
            </a:r>
            <a:endParaRPr lang="en-US" sz="11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555-5555</a:t>
            </a:r>
            <a:endParaRPr lang="en-US" sz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" name="Rectangle 47"/>
          <p:cNvSpPr/>
          <p:nvPr/>
        </p:nvSpPr>
        <p:spPr>
          <a:xfrm>
            <a:off x="3780571" y="4931939"/>
            <a:ext cx="1582857" cy="43309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Family Member</a:t>
            </a:r>
            <a:endParaRPr lang="en-US" sz="11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555-5555</a:t>
            </a:r>
            <a:endParaRPr lang="en-US" sz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9" name="Rectangle 48"/>
          <p:cNvSpPr/>
          <p:nvPr/>
        </p:nvSpPr>
        <p:spPr>
          <a:xfrm>
            <a:off x="5630112" y="4931938"/>
            <a:ext cx="1582857" cy="43309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Family Member</a:t>
            </a:r>
            <a:endParaRPr lang="en-US" sz="11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555-5555</a:t>
            </a:r>
            <a:endParaRPr lang="en-US" sz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0" name="Rectangle 49"/>
          <p:cNvSpPr/>
          <p:nvPr/>
        </p:nvSpPr>
        <p:spPr>
          <a:xfrm>
            <a:off x="7475156" y="4931937"/>
            <a:ext cx="1582857" cy="43309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Family Member</a:t>
            </a:r>
            <a:endParaRPr lang="en-US" sz="11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555-5555</a:t>
            </a:r>
            <a:endParaRPr lang="en-US" sz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Rectangle 50"/>
          <p:cNvSpPr/>
          <p:nvPr/>
        </p:nvSpPr>
        <p:spPr>
          <a:xfrm>
            <a:off x="81482" y="5565326"/>
            <a:ext cx="1582857" cy="43309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Family Member</a:t>
            </a:r>
            <a:endParaRPr lang="en-US" sz="11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555-5555</a:t>
            </a:r>
            <a:endParaRPr lang="en-US" sz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2" name="Rectangle 51"/>
          <p:cNvSpPr/>
          <p:nvPr/>
        </p:nvSpPr>
        <p:spPr>
          <a:xfrm>
            <a:off x="1931030" y="5565325"/>
            <a:ext cx="1582857" cy="43309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Family Member</a:t>
            </a:r>
            <a:endParaRPr lang="en-US" sz="11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555-5555</a:t>
            </a:r>
            <a:endParaRPr lang="en-US" sz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3" name="Rectangle 52"/>
          <p:cNvSpPr/>
          <p:nvPr/>
        </p:nvSpPr>
        <p:spPr>
          <a:xfrm>
            <a:off x="3780571" y="5565324"/>
            <a:ext cx="1582857" cy="43309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Family Member</a:t>
            </a:r>
            <a:endParaRPr lang="en-US" sz="11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555-5555</a:t>
            </a:r>
            <a:endParaRPr lang="en-US" sz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4" name="Rectangle 53"/>
          <p:cNvSpPr/>
          <p:nvPr/>
        </p:nvSpPr>
        <p:spPr>
          <a:xfrm>
            <a:off x="5630112" y="5565323"/>
            <a:ext cx="1582857" cy="43309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Family Member</a:t>
            </a:r>
            <a:endParaRPr lang="en-US" sz="11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555-5555</a:t>
            </a:r>
            <a:endParaRPr lang="en-US" sz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5" name="Rectangle 54"/>
          <p:cNvSpPr/>
          <p:nvPr/>
        </p:nvSpPr>
        <p:spPr>
          <a:xfrm>
            <a:off x="7475156" y="5565322"/>
            <a:ext cx="1582857" cy="43309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Family Member</a:t>
            </a:r>
            <a:endParaRPr lang="en-US" sz="11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555-5555</a:t>
            </a:r>
            <a:endParaRPr lang="en-US" sz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6" name="Rectangle 55"/>
          <p:cNvSpPr/>
          <p:nvPr/>
        </p:nvSpPr>
        <p:spPr>
          <a:xfrm>
            <a:off x="0" y="6025571"/>
            <a:ext cx="9104786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PRIVACY ACT STATEMENT</a:t>
            </a:r>
            <a:endParaRPr lang="en-US" sz="1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n-US" sz="1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Authority: 10 U.S.C. Section 3010, 5 U.S.C. 522a</a:t>
            </a:r>
            <a:endParaRPr lang="en-US" sz="1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n-US" sz="1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Principle Purpose Information will be used to provide support, outreach and information to family members.</a:t>
            </a:r>
            <a:endParaRPr lang="en-US" sz="1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n-US" sz="1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Routine Uses: Primary Use of this information is to facilitate volunteers in providing command information to family members concerning unit events and in emergencies.</a:t>
            </a:r>
            <a:endParaRPr lang="en-US" sz="1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n-US" sz="1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Mandatory or Voluntary Disclosure: </a:t>
            </a:r>
            <a:r>
              <a:rPr lang="en-US" sz="1000" u="sng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Voluntary</a:t>
            </a:r>
            <a:endParaRPr lang="en-US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cxnSp>
        <p:nvCxnSpPr>
          <p:cNvPr id="71" name="Straight Connector 70"/>
          <p:cNvCxnSpPr>
            <a:stCxn id="8" idx="2"/>
            <a:endCxn id="27" idx="0"/>
          </p:cNvCxnSpPr>
          <p:nvPr/>
        </p:nvCxnSpPr>
        <p:spPr>
          <a:xfrm flipH="1">
            <a:off x="872911" y="2861255"/>
            <a:ext cx="6" cy="17051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Connector 72"/>
          <p:cNvCxnSpPr>
            <a:stCxn id="27" idx="2"/>
            <a:endCxn id="36" idx="0"/>
          </p:cNvCxnSpPr>
          <p:nvPr/>
        </p:nvCxnSpPr>
        <p:spPr>
          <a:xfrm>
            <a:off x="872911" y="3464859"/>
            <a:ext cx="0" cy="20030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Straight Connector 74"/>
          <p:cNvCxnSpPr>
            <a:stCxn id="36" idx="2"/>
            <a:endCxn id="41" idx="0"/>
          </p:cNvCxnSpPr>
          <p:nvPr/>
        </p:nvCxnSpPr>
        <p:spPr>
          <a:xfrm>
            <a:off x="872911" y="4098251"/>
            <a:ext cx="0" cy="20030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Straight Connector 76"/>
          <p:cNvCxnSpPr>
            <a:stCxn id="41" idx="2"/>
            <a:endCxn id="46" idx="0"/>
          </p:cNvCxnSpPr>
          <p:nvPr/>
        </p:nvCxnSpPr>
        <p:spPr>
          <a:xfrm>
            <a:off x="872911" y="4731643"/>
            <a:ext cx="0" cy="20029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Straight Connector 78"/>
          <p:cNvCxnSpPr>
            <a:stCxn id="46" idx="2"/>
            <a:endCxn id="51" idx="0"/>
          </p:cNvCxnSpPr>
          <p:nvPr/>
        </p:nvCxnSpPr>
        <p:spPr>
          <a:xfrm>
            <a:off x="872911" y="5365031"/>
            <a:ext cx="0" cy="20029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Straight Connector 80"/>
          <p:cNvCxnSpPr>
            <a:stCxn id="9" idx="2"/>
            <a:endCxn id="32" idx="0"/>
          </p:cNvCxnSpPr>
          <p:nvPr/>
        </p:nvCxnSpPr>
        <p:spPr>
          <a:xfrm flipH="1">
            <a:off x="2722459" y="2861255"/>
            <a:ext cx="4911" cy="17051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Straight Connector 82"/>
          <p:cNvCxnSpPr>
            <a:stCxn id="32" idx="2"/>
            <a:endCxn id="37" idx="0"/>
          </p:cNvCxnSpPr>
          <p:nvPr/>
        </p:nvCxnSpPr>
        <p:spPr>
          <a:xfrm>
            <a:off x="2722459" y="3464858"/>
            <a:ext cx="0" cy="20030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Straight Connector 84"/>
          <p:cNvCxnSpPr>
            <a:stCxn id="37" idx="2"/>
            <a:endCxn id="42" idx="0"/>
          </p:cNvCxnSpPr>
          <p:nvPr/>
        </p:nvCxnSpPr>
        <p:spPr>
          <a:xfrm>
            <a:off x="2722459" y="4098250"/>
            <a:ext cx="0" cy="20030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Straight Connector 86"/>
          <p:cNvCxnSpPr>
            <a:stCxn id="42" idx="2"/>
            <a:endCxn id="47" idx="0"/>
          </p:cNvCxnSpPr>
          <p:nvPr/>
        </p:nvCxnSpPr>
        <p:spPr>
          <a:xfrm>
            <a:off x="2722459" y="4731642"/>
            <a:ext cx="0" cy="20029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Straight Connector 88"/>
          <p:cNvCxnSpPr>
            <a:stCxn id="47" idx="2"/>
            <a:endCxn id="52" idx="0"/>
          </p:cNvCxnSpPr>
          <p:nvPr/>
        </p:nvCxnSpPr>
        <p:spPr>
          <a:xfrm>
            <a:off x="2722459" y="5365030"/>
            <a:ext cx="0" cy="20029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Straight Connector 90"/>
          <p:cNvCxnSpPr>
            <a:stCxn id="10" idx="2"/>
            <a:endCxn id="33" idx="0"/>
          </p:cNvCxnSpPr>
          <p:nvPr/>
        </p:nvCxnSpPr>
        <p:spPr>
          <a:xfrm flipH="1">
            <a:off x="4572000" y="2861255"/>
            <a:ext cx="770" cy="17051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Straight Connector 92"/>
          <p:cNvCxnSpPr>
            <a:stCxn id="33" idx="2"/>
            <a:endCxn id="38" idx="0"/>
          </p:cNvCxnSpPr>
          <p:nvPr/>
        </p:nvCxnSpPr>
        <p:spPr>
          <a:xfrm>
            <a:off x="4572000" y="3464857"/>
            <a:ext cx="0" cy="20030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Straight Connector 94"/>
          <p:cNvCxnSpPr>
            <a:stCxn id="38" idx="2"/>
            <a:endCxn id="43" idx="0"/>
          </p:cNvCxnSpPr>
          <p:nvPr/>
        </p:nvCxnSpPr>
        <p:spPr>
          <a:xfrm>
            <a:off x="4572000" y="4098249"/>
            <a:ext cx="0" cy="20030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Straight Connector 96"/>
          <p:cNvCxnSpPr>
            <a:stCxn id="43" idx="2"/>
            <a:endCxn id="48" idx="0"/>
          </p:cNvCxnSpPr>
          <p:nvPr/>
        </p:nvCxnSpPr>
        <p:spPr>
          <a:xfrm>
            <a:off x="4572000" y="4731641"/>
            <a:ext cx="0" cy="20029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9" name="Straight Connector 98"/>
          <p:cNvCxnSpPr>
            <a:stCxn id="48" idx="2"/>
            <a:endCxn id="53" idx="0"/>
          </p:cNvCxnSpPr>
          <p:nvPr/>
        </p:nvCxnSpPr>
        <p:spPr>
          <a:xfrm>
            <a:off x="4572000" y="5365029"/>
            <a:ext cx="0" cy="20029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1" name="Straight Connector 100"/>
          <p:cNvCxnSpPr>
            <a:stCxn id="11" idx="2"/>
            <a:endCxn id="34" idx="0"/>
          </p:cNvCxnSpPr>
          <p:nvPr/>
        </p:nvCxnSpPr>
        <p:spPr>
          <a:xfrm flipH="1">
            <a:off x="6421541" y="2861255"/>
            <a:ext cx="2663" cy="17051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" name="Straight Connector 102"/>
          <p:cNvCxnSpPr>
            <a:stCxn id="34" idx="2"/>
            <a:endCxn id="39" idx="0"/>
          </p:cNvCxnSpPr>
          <p:nvPr/>
        </p:nvCxnSpPr>
        <p:spPr>
          <a:xfrm>
            <a:off x="6421541" y="3464856"/>
            <a:ext cx="0" cy="20030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5" name="Straight Connector 104"/>
          <p:cNvCxnSpPr>
            <a:stCxn id="39" idx="2"/>
            <a:endCxn id="44" idx="0"/>
          </p:cNvCxnSpPr>
          <p:nvPr/>
        </p:nvCxnSpPr>
        <p:spPr>
          <a:xfrm>
            <a:off x="6421541" y="4098248"/>
            <a:ext cx="0" cy="20030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7" name="Straight Connector 106"/>
          <p:cNvCxnSpPr>
            <a:stCxn id="44" idx="2"/>
            <a:endCxn id="49" idx="0"/>
          </p:cNvCxnSpPr>
          <p:nvPr/>
        </p:nvCxnSpPr>
        <p:spPr>
          <a:xfrm>
            <a:off x="6421541" y="4731640"/>
            <a:ext cx="0" cy="20029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9" name="Straight Connector 108"/>
          <p:cNvCxnSpPr>
            <a:stCxn id="49" idx="2"/>
            <a:endCxn id="54" idx="0"/>
          </p:cNvCxnSpPr>
          <p:nvPr/>
        </p:nvCxnSpPr>
        <p:spPr>
          <a:xfrm>
            <a:off x="6421541" y="5365028"/>
            <a:ext cx="0" cy="20029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1" name="Straight Connector 110"/>
          <p:cNvCxnSpPr>
            <a:stCxn id="12" idx="2"/>
            <a:endCxn id="35" idx="0"/>
          </p:cNvCxnSpPr>
          <p:nvPr/>
        </p:nvCxnSpPr>
        <p:spPr>
          <a:xfrm>
            <a:off x="8266585" y="2861255"/>
            <a:ext cx="0" cy="17051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5" name="Straight Connector 114"/>
          <p:cNvCxnSpPr>
            <a:stCxn id="35" idx="2"/>
            <a:endCxn id="40" idx="0"/>
          </p:cNvCxnSpPr>
          <p:nvPr/>
        </p:nvCxnSpPr>
        <p:spPr>
          <a:xfrm>
            <a:off x="8266585" y="3464855"/>
            <a:ext cx="0" cy="20030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7" name="Straight Connector 116"/>
          <p:cNvCxnSpPr>
            <a:stCxn id="40" idx="2"/>
            <a:endCxn id="45" idx="0"/>
          </p:cNvCxnSpPr>
          <p:nvPr/>
        </p:nvCxnSpPr>
        <p:spPr>
          <a:xfrm>
            <a:off x="8266585" y="4098247"/>
            <a:ext cx="0" cy="20030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9" name="Straight Connector 118"/>
          <p:cNvCxnSpPr>
            <a:stCxn id="45" idx="2"/>
            <a:endCxn id="50" idx="0"/>
          </p:cNvCxnSpPr>
          <p:nvPr/>
        </p:nvCxnSpPr>
        <p:spPr>
          <a:xfrm>
            <a:off x="8266585" y="4731639"/>
            <a:ext cx="0" cy="20029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1" name="Straight Connector 120"/>
          <p:cNvCxnSpPr>
            <a:stCxn id="50" idx="2"/>
            <a:endCxn id="55" idx="0"/>
          </p:cNvCxnSpPr>
          <p:nvPr/>
        </p:nvCxnSpPr>
        <p:spPr>
          <a:xfrm>
            <a:off x="8266585" y="5365027"/>
            <a:ext cx="0" cy="20029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6420462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35</TotalTime>
  <Words>181</Words>
  <Application>Microsoft Office PowerPoint</Application>
  <PresentationFormat>On-screen Show (4:3)</PresentationFormat>
  <Paragraphs>77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Times New Roman</vt:lpstr>
      <vt:lpstr>Office Theme</vt:lpstr>
      <vt:lpstr>PowerPoint Presentation</vt:lpstr>
    </vt:vector>
  </TitlesOfParts>
  <Company>US Army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Negron Favero, Melissa L CIV USA</dc:creator>
  <cp:lastModifiedBy>Negron Favero, Melissa L CIV USA</cp:lastModifiedBy>
  <cp:revision>4</cp:revision>
  <dcterms:created xsi:type="dcterms:W3CDTF">2022-10-17T18:38:16Z</dcterms:created>
  <dcterms:modified xsi:type="dcterms:W3CDTF">2022-10-17T19:13:35Z</dcterms:modified>
</cp:coreProperties>
</file>