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7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092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220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9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908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79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2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0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26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2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B353-7C3E-457D-81BA-A205E32675B8}" type="datetimeFigureOut">
              <a:rPr lang="en-US" smtClean="0"/>
              <a:t>10/17/2022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A0D80-C76D-4261-8006-2220A3430B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20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9F9B353-7C3E-457D-81BA-A205E32675B8}" type="datetimeFigureOut">
              <a:rPr lang="en-US" smtClean="0"/>
              <a:pPr/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84A0D80-C76D-4261-8006-2220A3430B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29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0864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UNIT NAME SOLIDER &amp; FAMILY READINESS GROUP ROSTER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50194" y="588476"/>
            <a:ext cx="2643612" cy="57996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 and Name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Co. CDR or Rear Detachment CDR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50194" y="1341774"/>
            <a:ext cx="2643612" cy="5141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CFRR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717" y="2164139"/>
            <a:ext cx="1676400" cy="697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Contact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89170" y="2164139"/>
            <a:ext cx="1676400" cy="697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Contact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4570" y="2164139"/>
            <a:ext cx="1676400" cy="697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Contact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86004" y="2164139"/>
            <a:ext cx="1676400" cy="697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Contact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28385" y="2164139"/>
            <a:ext cx="1676400" cy="69711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Contact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Connector 15"/>
          <p:cNvCxnSpPr>
            <a:stCxn id="6" idx="2"/>
            <a:endCxn id="7" idx="0"/>
          </p:cNvCxnSpPr>
          <p:nvPr/>
        </p:nvCxnSpPr>
        <p:spPr>
          <a:xfrm>
            <a:off x="4572000" y="1168443"/>
            <a:ext cx="0" cy="1733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7" idx="2"/>
            <a:endCxn id="8" idx="0"/>
          </p:cNvCxnSpPr>
          <p:nvPr/>
        </p:nvCxnSpPr>
        <p:spPr>
          <a:xfrm rot="5400000">
            <a:off x="2568373" y="160511"/>
            <a:ext cx="308173" cy="3699083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7" idx="2"/>
            <a:endCxn id="9" idx="0"/>
          </p:cNvCxnSpPr>
          <p:nvPr/>
        </p:nvCxnSpPr>
        <p:spPr>
          <a:xfrm rot="5400000">
            <a:off x="3495599" y="1087737"/>
            <a:ext cx="308173" cy="1844630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7" idx="2"/>
            <a:endCxn id="10" idx="0"/>
          </p:cNvCxnSpPr>
          <p:nvPr/>
        </p:nvCxnSpPr>
        <p:spPr>
          <a:xfrm rot="16200000" flipH="1">
            <a:off x="4418299" y="2009667"/>
            <a:ext cx="308173" cy="770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7" idx="2"/>
            <a:endCxn id="11" idx="0"/>
          </p:cNvCxnSpPr>
          <p:nvPr/>
        </p:nvCxnSpPr>
        <p:spPr>
          <a:xfrm rot="16200000" flipH="1">
            <a:off x="5344016" y="1083950"/>
            <a:ext cx="308173" cy="1852204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7" idx="2"/>
            <a:endCxn id="12" idx="0"/>
          </p:cNvCxnSpPr>
          <p:nvPr/>
        </p:nvCxnSpPr>
        <p:spPr>
          <a:xfrm rot="16200000" flipH="1">
            <a:off x="6265206" y="162759"/>
            <a:ext cx="308173" cy="3694585"/>
          </a:xfrm>
          <a:prstGeom prst="bentConnector3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81482" y="3031769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31030" y="3031768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80571" y="3031767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630112" y="3031766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475156" y="3031765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81482" y="3665161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931030" y="3665160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780571" y="3665159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630112" y="3665158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475156" y="3665157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81482" y="4298553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1931030" y="4298552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780571" y="4298551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630112" y="4298550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475156" y="4298549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1482" y="4931941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931030" y="4931940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780571" y="4931939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630112" y="4931938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475156" y="4931937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81482" y="5565326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1931030" y="5565325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780571" y="5565324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630112" y="5565323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475156" y="5565322"/>
            <a:ext cx="1582857" cy="43309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Member</a:t>
            </a:r>
            <a:endParaRPr lang="en-US" sz="11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555-5555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0" y="6025571"/>
            <a:ext cx="910478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PRIVACY ACT STATEMENT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Authority: 10 U.S.C. Section 3010, 5 U.S.C. 522a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Principle Purpose Information will be used to provide support, outreach and information to family members.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Routine Uses: Primary Use of this information is to facilitate volunteers in providing command information to family members concerning unit events and in emergencies.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US" sz="1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Mandatory or Voluntary Disclosure: </a:t>
            </a:r>
            <a:r>
              <a:rPr lang="en-US" sz="10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Voluntary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1" name="Straight Connector 70"/>
          <p:cNvCxnSpPr>
            <a:stCxn id="8" idx="2"/>
            <a:endCxn id="27" idx="0"/>
          </p:cNvCxnSpPr>
          <p:nvPr/>
        </p:nvCxnSpPr>
        <p:spPr>
          <a:xfrm flipH="1">
            <a:off x="872911" y="2861255"/>
            <a:ext cx="6" cy="17051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27" idx="2"/>
            <a:endCxn id="36" idx="0"/>
          </p:cNvCxnSpPr>
          <p:nvPr/>
        </p:nvCxnSpPr>
        <p:spPr>
          <a:xfrm>
            <a:off x="872911" y="3464859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36" idx="2"/>
            <a:endCxn id="41" idx="0"/>
          </p:cNvCxnSpPr>
          <p:nvPr/>
        </p:nvCxnSpPr>
        <p:spPr>
          <a:xfrm>
            <a:off x="872911" y="4098251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1" idx="2"/>
            <a:endCxn id="46" idx="0"/>
          </p:cNvCxnSpPr>
          <p:nvPr/>
        </p:nvCxnSpPr>
        <p:spPr>
          <a:xfrm>
            <a:off x="872911" y="4731643"/>
            <a:ext cx="0" cy="2002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46" idx="2"/>
            <a:endCxn id="51" idx="0"/>
          </p:cNvCxnSpPr>
          <p:nvPr/>
        </p:nvCxnSpPr>
        <p:spPr>
          <a:xfrm>
            <a:off x="872911" y="5365031"/>
            <a:ext cx="0" cy="200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9" idx="2"/>
            <a:endCxn id="32" idx="0"/>
          </p:cNvCxnSpPr>
          <p:nvPr/>
        </p:nvCxnSpPr>
        <p:spPr>
          <a:xfrm flipH="1">
            <a:off x="2722459" y="2861255"/>
            <a:ext cx="4911" cy="17051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32" idx="2"/>
            <a:endCxn id="37" idx="0"/>
          </p:cNvCxnSpPr>
          <p:nvPr/>
        </p:nvCxnSpPr>
        <p:spPr>
          <a:xfrm>
            <a:off x="2722459" y="3464858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37" idx="2"/>
            <a:endCxn id="42" idx="0"/>
          </p:cNvCxnSpPr>
          <p:nvPr/>
        </p:nvCxnSpPr>
        <p:spPr>
          <a:xfrm>
            <a:off x="2722459" y="4098250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42" idx="2"/>
            <a:endCxn id="47" idx="0"/>
          </p:cNvCxnSpPr>
          <p:nvPr/>
        </p:nvCxnSpPr>
        <p:spPr>
          <a:xfrm>
            <a:off x="2722459" y="4731642"/>
            <a:ext cx="0" cy="2002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47" idx="2"/>
            <a:endCxn id="52" idx="0"/>
          </p:cNvCxnSpPr>
          <p:nvPr/>
        </p:nvCxnSpPr>
        <p:spPr>
          <a:xfrm>
            <a:off x="2722459" y="5365030"/>
            <a:ext cx="0" cy="200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10" idx="2"/>
            <a:endCxn id="33" idx="0"/>
          </p:cNvCxnSpPr>
          <p:nvPr/>
        </p:nvCxnSpPr>
        <p:spPr>
          <a:xfrm flipH="1">
            <a:off x="4572000" y="2861255"/>
            <a:ext cx="770" cy="17051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33" idx="2"/>
            <a:endCxn id="38" idx="0"/>
          </p:cNvCxnSpPr>
          <p:nvPr/>
        </p:nvCxnSpPr>
        <p:spPr>
          <a:xfrm>
            <a:off x="4572000" y="3464857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38" idx="2"/>
            <a:endCxn id="43" idx="0"/>
          </p:cNvCxnSpPr>
          <p:nvPr/>
        </p:nvCxnSpPr>
        <p:spPr>
          <a:xfrm>
            <a:off x="4572000" y="4098249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43" idx="2"/>
            <a:endCxn id="48" idx="0"/>
          </p:cNvCxnSpPr>
          <p:nvPr/>
        </p:nvCxnSpPr>
        <p:spPr>
          <a:xfrm>
            <a:off x="4572000" y="4731641"/>
            <a:ext cx="0" cy="2002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>
            <a:stCxn id="48" idx="2"/>
            <a:endCxn id="53" idx="0"/>
          </p:cNvCxnSpPr>
          <p:nvPr/>
        </p:nvCxnSpPr>
        <p:spPr>
          <a:xfrm>
            <a:off x="4572000" y="5365029"/>
            <a:ext cx="0" cy="200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11" idx="2"/>
            <a:endCxn id="34" idx="0"/>
          </p:cNvCxnSpPr>
          <p:nvPr/>
        </p:nvCxnSpPr>
        <p:spPr>
          <a:xfrm flipH="1">
            <a:off x="6421541" y="2861255"/>
            <a:ext cx="2663" cy="17051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34" idx="2"/>
            <a:endCxn id="39" idx="0"/>
          </p:cNvCxnSpPr>
          <p:nvPr/>
        </p:nvCxnSpPr>
        <p:spPr>
          <a:xfrm>
            <a:off x="6421541" y="3464856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39" idx="2"/>
            <a:endCxn id="44" idx="0"/>
          </p:cNvCxnSpPr>
          <p:nvPr/>
        </p:nvCxnSpPr>
        <p:spPr>
          <a:xfrm>
            <a:off x="6421541" y="4098248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44" idx="2"/>
            <a:endCxn id="49" idx="0"/>
          </p:cNvCxnSpPr>
          <p:nvPr/>
        </p:nvCxnSpPr>
        <p:spPr>
          <a:xfrm>
            <a:off x="6421541" y="4731640"/>
            <a:ext cx="0" cy="2002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49" idx="2"/>
            <a:endCxn id="54" idx="0"/>
          </p:cNvCxnSpPr>
          <p:nvPr/>
        </p:nvCxnSpPr>
        <p:spPr>
          <a:xfrm>
            <a:off x="6421541" y="5365028"/>
            <a:ext cx="0" cy="200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stCxn id="12" idx="2"/>
            <a:endCxn id="35" idx="0"/>
          </p:cNvCxnSpPr>
          <p:nvPr/>
        </p:nvCxnSpPr>
        <p:spPr>
          <a:xfrm>
            <a:off x="8266585" y="2861255"/>
            <a:ext cx="0" cy="170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35" idx="2"/>
            <a:endCxn id="40" idx="0"/>
          </p:cNvCxnSpPr>
          <p:nvPr/>
        </p:nvCxnSpPr>
        <p:spPr>
          <a:xfrm>
            <a:off x="8266585" y="3464855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40" idx="2"/>
            <a:endCxn id="45" idx="0"/>
          </p:cNvCxnSpPr>
          <p:nvPr/>
        </p:nvCxnSpPr>
        <p:spPr>
          <a:xfrm>
            <a:off x="8266585" y="4098247"/>
            <a:ext cx="0" cy="20030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45" idx="2"/>
            <a:endCxn id="50" idx="0"/>
          </p:cNvCxnSpPr>
          <p:nvPr/>
        </p:nvCxnSpPr>
        <p:spPr>
          <a:xfrm>
            <a:off x="8266585" y="4731639"/>
            <a:ext cx="0" cy="2002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50" idx="2"/>
            <a:endCxn id="55" idx="0"/>
          </p:cNvCxnSpPr>
          <p:nvPr/>
        </p:nvCxnSpPr>
        <p:spPr>
          <a:xfrm>
            <a:off x="8266585" y="5365027"/>
            <a:ext cx="0" cy="20029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204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181</Words>
  <Application>Microsoft Office PowerPoint</Application>
  <PresentationFormat>On-screen Show (4:3)</PresentationFormat>
  <Paragraphs>77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Office Theme</vt:lpstr>
      <vt:lpstr>PowerPoint Presentation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Negron Favero, Melissa L CIV USA</dc:creator>
  <cp:lastModifiedBy>Negron Favero, Melissa L CIV USA</cp:lastModifiedBy>
  <cp:revision>4</cp:revision>
  <dcterms:created xsi:type="dcterms:W3CDTF">2022-10-17T18:38:16Z</dcterms:created>
  <dcterms:modified xsi:type="dcterms:W3CDTF">2022-10-17T19:13:35Z</dcterms:modified>
</cp:coreProperties>
</file>