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 id="2147483666" r:id="rId3"/>
    <p:sldMasterId id="2147483679" r:id="rId4"/>
  </p:sldMasterIdLst>
  <p:notesMasterIdLst>
    <p:notesMasterId r:id="rId31"/>
  </p:notesMasterIdLst>
  <p:handoutMasterIdLst>
    <p:handoutMasterId r:id="rId32"/>
  </p:handoutMasterIdLst>
  <p:sldIdLst>
    <p:sldId id="271" r:id="rId5"/>
    <p:sldId id="298" r:id="rId6"/>
    <p:sldId id="303" r:id="rId7"/>
    <p:sldId id="272" r:id="rId8"/>
    <p:sldId id="273" r:id="rId9"/>
    <p:sldId id="274" r:id="rId10"/>
    <p:sldId id="275" r:id="rId11"/>
    <p:sldId id="277" r:id="rId12"/>
    <p:sldId id="278" r:id="rId13"/>
    <p:sldId id="279" r:id="rId14"/>
    <p:sldId id="280" r:id="rId15"/>
    <p:sldId id="295" r:id="rId16"/>
    <p:sldId id="276" r:id="rId17"/>
    <p:sldId id="296" r:id="rId18"/>
    <p:sldId id="282" r:id="rId19"/>
    <p:sldId id="283" r:id="rId20"/>
    <p:sldId id="284" r:id="rId21"/>
    <p:sldId id="288" r:id="rId22"/>
    <p:sldId id="289" r:id="rId23"/>
    <p:sldId id="300" r:id="rId24"/>
    <p:sldId id="291" r:id="rId25"/>
    <p:sldId id="293" r:id="rId26"/>
    <p:sldId id="301" r:id="rId27"/>
    <p:sldId id="294" r:id="rId28"/>
    <p:sldId id="297" r:id="rId29"/>
    <p:sldId id="302" r:id="rId3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7" autoAdjust="0"/>
    <p:restoredTop sz="72741" autoAdjust="0"/>
  </p:normalViewPr>
  <p:slideViewPr>
    <p:cSldViewPr snapToGrid="0">
      <p:cViewPr varScale="1">
        <p:scale>
          <a:sx n="48" d="100"/>
          <a:sy n="48" d="100"/>
        </p:scale>
        <p:origin x="1470" y="4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61BC43A-8D48-497C-A012-75604DA3E67B}" type="datetimeFigureOut">
              <a:rPr lang="en-US" smtClean="0"/>
              <a:t>8/11/2022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C238B946-4D77-4A9C-B111-D14A3F05F8CE}" type="slidenum">
              <a:rPr lang="en-US" smtClean="0"/>
              <a:t>‹#›</a:t>
            </a:fld>
            <a:endParaRPr lang="en-US"/>
          </a:p>
        </p:txBody>
      </p:sp>
    </p:spTree>
    <p:extLst>
      <p:ext uri="{BB962C8B-B14F-4D97-AF65-F5344CB8AC3E}">
        <p14:creationId xmlns:p14="http://schemas.microsoft.com/office/powerpoint/2010/main" val="30168900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970939" y="0"/>
            <a:ext cx="3037840" cy="466434"/>
          </a:xfrm>
          <a:prstGeom prst="rect">
            <a:avLst/>
          </a:prstGeom>
        </p:spPr>
        <p:txBody>
          <a:bodyPr vert="horz" lIns="92446" tIns="46223" rIns="92446" bIns="46223" rtlCol="0"/>
          <a:lstStyle>
            <a:lvl1pPr algn="r">
              <a:defRPr sz="1200"/>
            </a:lvl1pPr>
          </a:lstStyle>
          <a:p>
            <a:fld id="{A65A9965-2B10-4889-B3F4-E2EE8597F1AE}" type="datetimeFigureOut">
              <a:rPr lang="en-US" smtClean="0"/>
              <a:t>8/11/2022</a:t>
            </a:fld>
            <a:endParaRPr lang="en-US"/>
          </a:p>
        </p:txBody>
      </p:sp>
      <p:sp>
        <p:nvSpPr>
          <p:cNvPr id="4" name="Slide Image Placeholder 3"/>
          <p:cNvSpPr>
            <a:spLocks noGrp="1" noRot="1" noChangeAspect="1"/>
          </p:cNvSpPr>
          <p:nvPr>
            <p:ph type="sldImg" idx="2"/>
          </p:nvPr>
        </p:nvSpPr>
        <p:spPr>
          <a:xfrm>
            <a:off x="717550" y="1162050"/>
            <a:ext cx="5576888"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8"/>
            <a:ext cx="3037840"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8"/>
            <a:ext cx="3037840" cy="466433"/>
          </a:xfrm>
          <a:prstGeom prst="rect">
            <a:avLst/>
          </a:prstGeom>
        </p:spPr>
        <p:txBody>
          <a:bodyPr vert="horz" lIns="92446" tIns="46223" rIns="92446" bIns="46223" rtlCol="0" anchor="b"/>
          <a:lstStyle>
            <a:lvl1pPr algn="r">
              <a:defRPr sz="1200"/>
            </a:lvl1pPr>
          </a:lstStyle>
          <a:p>
            <a:fld id="{EDCAC79B-9B90-4FA5-BDEE-E3D37F5960B1}" type="slidenum">
              <a:rPr lang="en-US" smtClean="0"/>
              <a:t>‹#›</a:t>
            </a:fld>
            <a:endParaRPr lang="en-US"/>
          </a:p>
        </p:txBody>
      </p:sp>
    </p:spTree>
    <p:extLst>
      <p:ext uri="{BB962C8B-B14F-4D97-AF65-F5344CB8AC3E}">
        <p14:creationId xmlns:p14="http://schemas.microsoft.com/office/powerpoint/2010/main" val="146882312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50BA8A8-FB14-42EA-A377-045EAD24871C}" type="slidenum">
              <a:rPr lang="en-US" altLang="en-US" smtClean="0"/>
              <a:pPr>
                <a:spcBef>
                  <a:spcPct val="0"/>
                </a:spcBef>
              </a:pPr>
              <a:t>1</a:t>
            </a:fld>
            <a:endParaRPr lang="en-US"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DEPLOYMENT</a:t>
            </a:r>
            <a:r>
              <a:rPr lang="en-US" altLang="en-US" baseline="0" dirty="0" smtClean="0">
                <a:latin typeface="Arial" panose="020B0604020202020204" pitchFamily="34" charset="0"/>
              </a:rPr>
              <a:t> BRIEFING TIPS:</a:t>
            </a:r>
          </a:p>
          <a:p>
            <a:pPr eaLnBrk="1" hangingPunct="1"/>
            <a:r>
              <a:rPr lang="en-US" altLang="en-US" baseline="0" dirty="0" smtClean="0">
                <a:latin typeface="Arial" panose="020B0604020202020204" pitchFamily="34" charset="0"/>
              </a:rPr>
              <a:t>-have extra copies of your Spouse Preference Forms for those that haven’t already filled one out.</a:t>
            </a:r>
          </a:p>
          <a:p>
            <a:pPr eaLnBrk="1" hangingPunct="1"/>
            <a:r>
              <a:rPr lang="en-US" altLang="en-US" baseline="0" dirty="0" smtClean="0">
                <a:latin typeface="Arial" panose="020B0604020202020204" pitchFamily="34" charset="0"/>
              </a:rPr>
              <a:t>-have someone available that can assist with vFRG sign-ups on-site</a:t>
            </a:r>
          </a:p>
          <a:p>
            <a:pPr eaLnBrk="1" hangingPunct="1"/>
            <a:r>
              <a:rPr lang="en-US" altLang="en-US" baseline="0" dirty="0" smtClean="0">
                <a:latin typeface="Arial" panose="020B0604020202020204" pitchFamily="34" charset="0"/>
              </a:rPr>
              <a:t>-play some of the applicable videos available at www.carson.army.mil under the “deploying?” button</a:t>
            </a:r>
          </a:p>
        </p:txBody>
      </p:sp>
    </p:spTree>
    <p:extLst>
      <p:ext uri="{BB962C8B-B14F-4D97-AF65-F5344CB8AC3E}">
        <p14:creationId xmlns:p14="http://schemas.microsoft.com/office/powerpoint/2010/main" val="39979404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2ABC312A-C100-4057-B5B4-854C2518EAEE}" type="slidenum">
              <a:rPr lang="en-US" altLang="en-US" smtClean="0"/>
              <a:pPr>
                <a:spcBef>
                  <a:spcPct val="0"/>
                </a:spcBef>
              </a:pPr>
              <a:t>10</a:t>
            </a:fld>
            <a:endParaRPr lang="en-US" alt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782230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537A411C-3776-4F0A-ADAD-F1FADD7070D3}" type="slidenum">
              <a:rPr lang="en-US" altLang="en-US" smtClean="0"/>
              <a:pPr>
                <a:spcBef>
                  <a:spcPct val="0"/>
                </a:spcBef>
              </a:pPr>
              <a:t>11</a:t>
            </a:fld>
            <a:endParaRPr lang="en-US" alt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21457713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CD28B9EE-C9E6-4EE6-A578-0E8EF0538791}" type="slidenum">
              <a:rPr lang="en-US" altLang="en-US" smtClean="0"/>
              <a:pPr>
                <a:spcBef>
                  <a:spcPct val="0"/>
                </a:spcBef>
              </a:pPr>
              <a:t>12</a:t>
            </a:fld>
            <a:endParaRPr lang="en-US" alt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-have staff</a:t>
            </a:r>
            <a:r>
              <a:rPr lang="en-US" altLang="en-US" baseline="0" dirty="0" smtClean="0">
                <a:latin typeface="Arial" panose="020B0604020202020204" pitchFamily="34" charset="0"/>
              </a:rPr>
              <a:t> and a laptop available if possible to sign up Family members for vFRG on the spot.  </a:t>
            </a: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40022843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18D91310-822C-42B0-A2D2-E92AE10C5691}" type="slidenum">
              <a:rPr lang="en-US" altLang="en-US" smtClean="0"/>
              <a:pPr>
                <a:spcBef>
                  <a:spcPct val="0"/>
                </a:spcBef>
              </a:pPr>
              <a:t>13</a:t>
            </a:fld>
            <a:endParaRPr lang="en-US" alt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838358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4F3A93DC-BB1F-4B6E-81A3-2052D92502F0}" type="slidenum">
              <a:rPr lang="en-US" altLang="en-US" smtClean="0"/>
              <a:pPr>
                <a:spcBef>
                  <a:spcPct val="0"/>
                </a:spcBef>
              </a:pPr>
              <a:t>14</a:t>
            </a:fld>
            <a:endParaRPr lang="en-US" alt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40829557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D48FF97-6AF5-4823-906E-2471AB77B11B}" type="slidenum">
              <a:rPr lang="en-US" altLang="en-US" smtClean="0"/>
              <a:pPr>
                <a:spcBef>
                  <a:spcPct val="0"/>
                </a:spcBef>
              </a:pPr>
              <a:t>15</a:t>
            </a:fld>
            <a:endParaRPr lang="en-US" alt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-Reinforce the timeline</a:t>
            </a:r>
            <a:r>
              <a:rPr lang="en-US" altLang="en-US" baseline="0" dirty="0" smtClean="0">
                <a:latin typeface="Arial" panose="020B0604020202020204" pitchFamily="34" charset="0"/>
              </a:rPr>
              <a:t> of “who” will know and “when”</a:t>
            </a:r>
          </a:p>
          <a:p>
            <a:pPr eaLnBrk="1" hangingPunct="1"/>
            <a:r>
              <a:rPr lang="en-US" altLang="en-US" baseline="0" dirty="0" smtClean="0">
                <a:latin typeface="Arial" panose="020B0604020202020204" pitchFamily="34" charset="0"/>
              </a:rPr>
              <a:t>-Explain to FM’s what the unit SOP is for communicating a casualty after notification is complete.  For instance, will you put a message on vFRG, call an SFRG meeting, or ???  How will you publish memorial service information?</a:t>
            </a:r>
          </a:p>
          <a:p>
            <a:pPr eaLnBrk="1" hangingPunct="1"/>
            <a:r>
              <a:rPr lang="en-US" altLang="en-US" baseline="0" dirty="0" smtClean="0">
                <a:latin typeface="Arial" panose="020B0604020202020204" pitchFamily="34" charset="0"/>
              </a:rPr>
              <a:t>-Reinforce the importance of completing and having an accurate DD93 and Spouse Preference Form.  Explain unit SOP for how FM’s can notify when going on vacation or out of the area, etc.  Explain that if all paperwork is in order, it takes 4 hours to complete notification.  </a:t>
            </a:r>
          </a:p>
          <a:p>
            <a:pPr eaLnBrk="1" hangingPunct="1"/>
            <a:r>
              <a:rPr lang="en-US" altLang="en-US" baseline="0" dirty="0" smtClean="0">
                <a:latin typeface="Arial" panose="020B0604020202020204" pitchFamily="34" charset="0"/>
              </a:rPr>
              <a:t>-It is helpful to explain how their personal information will be secured.</a:t>
            </a: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9591828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5718247F-6AF6-4847-B69B-AEB9DA5D8B03}" type="slidenum">
              <a:rPr lang="en-US" altLang="en-US" smtClean="0"/>
              <a:pPr>
                <a:spcBef>
                  <a:spcPct val="0"/>
                </a:spcBef>
              </a:pPr>
              <a:t>16</a:t>
            </a:fld>
            <a:endParaRPr lang="en-US" alt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3281708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45EA7008-4685-49FA-993E-5E143660EB83}" type="slidenum">
              <a:rPr lang="en-US" altLang="en-US" smtClean="0"/>
              <a:pPr>
                <a:spcBef>
                  <a:spcPct val="0"/>
                </a:spcBef>
              </a:pPr>
              <a:t>17</a:t>
            </a:fld>
            <a:endParaRPr lang="en-US" alt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994041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119098F8-7956-4BF9-BA9F-30596D11431E}" type="slidenum">
              <a:rPr lang="en-US" altLang="en-US" smtClean="0"/>
              <a:pPr>
                <a:spcBef>
                  <a:spcPct val="0"/>
                </a:spcBef>
              </a:pPr>
              <a:t>18</a:t>
            </a:fld>
            <a:endParaRPr lang="en-US" alt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35963771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038FCDA-8BA1-45C0-8FF4-650A5F77BFD7}" type="slidenum">
              <a:rPr lang="en-US" altLang="en-US" smtClean="0"/>
              <a:pPr>
                <a:spcBef>
                  <a:spcPct val="0"/>
                </a:spcBef>
              </a:pPr>
              <a:t>19</a:t>
            </a:fld>
            <a:endParaRPr lang="en-US" alt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-you may wish to insert</a:t>
            </a:r>
            <a:r>
              <a:rPr lang="en-US" altLang="en-US" baseline="0" dirty="0" smtClean="0">
                <a:latin typeface="Arial" panose="020B0604020202020204" pitchFamily="34" charset="0"/>
              </a:rPr>
              <a:t> a slide with a photo of what the Spouse Preference Form looks like.  Make sure to have some blank ones on hand to complete at time of brief.</a:t>
            </a:r>
          </a:p>
          <a:p>
            <a:pPr eaLnBrk="1" hangingPunct="1"/>
            <a:r>
              <a:rPr lang="en-US" altLang="en-US" baseline="0" dirty="0" smtClean="0">
                <a:latin typeface="Arial" panose="020B0604020202020204" pitchFamily="34" charset="0"/>
              </a:rPr>
              <a:t>-talk about how to update this form when they move, change phone numbers, go out of town, etc.  Alleviate their fears by explaining that the spouse is not asking for permission to leave town nor is the unit wanting to be in their business…its simply needed IF an emergency necessitates pulling their form.</a:t>
            </a: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1243364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1F5593A7-1486-475E-A6D9-A469B5913237}" type="slidenum">
              <a:rPr lang="en-US" altLang="en-US" smtClean="0"/>
              <a:pPr>
                <a:spcBef>
                  <a:spcPct val="0"/>
                </a:spcBef>
              </a:pPr>
              <a:t>2</a:t>
            </a:fld>
            <a:endParaRPr lang="en-US" alt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5751192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b="1" dirty="0" smtClean="0"/>
              <a:t>There is a video on www.carson.army.mil under the “deployed?” button that talks about deployment entitlements</a:t>
            </a:r>
          </a:p>
          <a:p>
            <a:pPr marL="285750" indent="-285750">
              <a:buFont typeface="Arial" panose="020B0604020202020204" pitchFamily="34" charset="0"/>
              <a:buChar char="•"/>
            </a:pPr>
            <a:r>
              <a:rPr lang="en-US" sz="1200" b="1" dirty="0" smtClean="0">
                <a:solidFill>
                  <a:schemeClr val="accent6">
                    <a:lumMod val="75000"/>
                  </a:schemeClr>
                </a:solidFill>
              </a:rPr>
              <a:t>USE THIS TEMPLATE TO SHOW FM’S TOTAL ADDITIONAL (OR LESS) MONTHLY ENTITLEMENTS</a:t>
            </a:r>
          </a:p>
          <a:p>
            <a:pPr marL="285750" indent="-285750">
              <a:buFont typeface="Arial" panose="020B0604020202020204" pitchFamily="34" charset="0"/>
              <a:buChar char="•"/>
            </a:pPr>
            <a:r>
              <a:rPr lang="en-US" sz="1200" b="1" dirty="0" smtClean="0">
                <a:solidFill>
                  <a:schemeClr val="accent6">
                    <a:lumMod val="75000"/>
                  </a:schemeClr>
                </a:solidFill>
              </a:rPr>
              <a:t>CONTACT DMPO IF ASSISTANCE IS NEEDED IN DETERMINING WHICH AMOUNTS TO PLACE ON THIS TEMPLATE</a:t>
            </a:r>
          </a:p>
          <a:p>
            <a:pPr marL="285750" indent="-285750">
              <a:buFont typeface="Arial" panose="020B0604020202020204" pitchFamily="34" charset="0"/>
              <a:buChar char="•"/>
            </a:pPr>
            <a:r>
              <a:rPr lang="en-US" sz="1200" b="1" dirty="0" smtClean="0">
                <a:solidFill>
                  <a:schemeClr val="accent6">
                    <a:lumMod val="75000"/>
                  </a:schemeClr>
                </a:solidFill>
              </a:rPr>
              <a:t>DISCUSS VARIANCES IN CZTE (IF</a:t>
            </a:r>
            <a:r>
              <a:rPr lang="en-US" sz="1200" b="1" baseline="0" dirty="0" smtClean="0">
                <a:solidFill>
                  <a:schemeClr val="accent6">
                    <a:lumMod val="75000"/>
                  </a:schemeClr>
                </a:solidFill>
              </a:rPr>
              <a:t> RECEIVING) </a:t>
            </a:r>
            <a:endParaRPr lang="en-US" sz="1200" b="1" dirty="0" smtClean="0">
              <a:solidFill>
                <a:schemeClr val="accent6">
                  <a:lumMod val="75000"/>
                </a:schemeClr>
              </a:solidFill>
            </a:endParaRPr>
          </a:p>
          <a:p>
            <a:endParaRPr lang="en-US" altLang="en-US" sz="1200" b="0" dirty="0" smtClean="0"/>
          </a:p>
          <a:p>
            <a:r>
              <a:rPr lang="en-US" altLang="en-US" sz="1200" b="1" dirty="0" smtClean="0"/>
              <a:t>Imminent Danger Pay/Hostile Fire Pay (IDP/HFP) </a:t>
            </a:r>
            <a:r>
              <a:rPr lang="en-US" altLang="en-US" sz="1200" dirty="0" smtClean="0"/>
              <a:t> </a:t>
            </a:r>
          </a:p>
          <a:p>
            <a:pPr>
              <a:lnSpc>
                <a:spcPct val="90000"/>
              </a:lnSpc>
              <a:buClr>
                <a:srgbClr val="FFCC66"/>
              </a:buClr>
              <a:buSzPct val="80000"/>
              <a:buFont typeface="Monotype Sorts" pitchFamily="2" charset="2"/>
              <a:buChar char="u"/>
            </a:pPr>
            <a:r>
              <a:rPr lang="en-US" altLang="en-US" sz="1200" dirty="0" smtClean="0"/>
              <a:t> </a:t>
            </a:r>
            <a:r>
              <a:rPr lang="en-US" altLang="en-US" sz="1200" dirty="0" smtClean="0">
                <a:solidFill>
                  <a:schemeClr val="accent6">
                    <a:lumMod val="75000"/>
                  </a:schemeClr>
                </a:solidFill>
              </a:rPr>
              <a:t>$XXX </a:t>
            </a:r>
            <a:r>
              <a:rPr lang="en-US" altLang="en-US" sz="1200" dirty="0" smtClean="0"/>
              <a:t>a month payable to all Soldiers deployed to a designated area.  </a:t>
            </a:r>
          </a:p>
          <a:p>
            <a:pPr>
              <a:lnSpc>
                <a:spcPct val="90000"/>
              </a:lnSpc>
              <a:buClr>
                <a:srgbClr val="FFCC66"/>
              </a:buClr>
              <a:buSzPct val="80000"/>
              <a:buFont typeface="Monotype Sorts" pitchFamily="2" charset="2"/>
              <a:buChar char="u"/>
            </a:pPr>
            <a:r>
              <a:rPr lang="en-US" altLang="en-US" sz="1200" dirty="0" smtClean="0"/>
              <a:t> Solders must serve in the Area for 1 day of the month to be paid for the whole month.</a:t>
            </a:r>
          </a:p>
          <a:p>
            <a:r>
              <a:rPr lang="en-US" altLang="en-US" sz="1200" b="1" dirty="0" smtClean="0"/>
              <a:t>Combat Zone Tax Exclusion (CZTE)</a:t>
            </a:r>
          </a:p>
          <a:p>
            <a:pPr>
              <a:lnSpc>
                <a:spcPct val="90000"/>
              </a:lnSpc>
              <a:buClr>
                <a:srgbClr val="FFCC66"/>
              </a:buClr>
              <a:buSzPct val="80000"/>
              <a:buFont typeface="Monotype Sorts" pitchFamily="2" charset="2"/>
              <a:buChar char="u"/>
            </a:pPr>
            <a:r>
              <a:rPr lang="en-US" altLang="en-US" sz="1200" dirty="0" smtClean="0"/>
              <a:t> All enlisted pay is federal tax-exempt </a:t>
            </a:r>
          </a:p>
          <a:p>
            <a:pPr>
              <a:lnSpc>
                <a:spcPct val="90000"/>
              </a:lnSpc>
              <a:buClr>
                <a:srgbClr val="FFCC66"/>
              </a:buClr>
              <a:buSzPct val="80000"/>
              <a:buFont typeface="Monotype Sorts" pitchFamily="2" charset="2"/>
              <a:buChar char="u"/>
            </a:pPr>
            <a:r>
              <a:rPr lang="en-US" altLang="en-US" sz="1200" dirty="0" smtClean="0"/>
              <a:t> Officers are limited to the Monthly base pay of the SMA plus IDP/HFP.  The CY2017 tax exclusion limit is $8390.10.</a:t>
            </a:r>
          </a:p>
          <a:p>
            <a:pPr>
              <a:lnSpc>
                <a:spcPct val="90000"/>
              </a:lnSpc>
              <a:buClr>
                <a:srgbClr val="FFCC66"/>
              </a:buClr>
              <a:buSzPct val="80000"/>
              <a:buFont typeface="Monotype Sorts" pitchFamily="2" charset="2"/>
              <a:buChar char="u"/>
            </a:pPr>
            <a:r>
              <a:rPr lang="en-US" altLang="en-US" sz="1200" dirty="0" smtClean="0"/>
              <a:t> Leave earned while in a CZTE area is also excluded from Federal tax when taken.</a:t>
            </a:r>
          </a:p>
          <a:p>
            <a:r>
              <a:rPr lang="en-US" altLang="en-US" sz="1200" b="1" dirty="0" smtClean="0"/>
              <a:t>Per Diem</a:t>
            </a:r>
          </a:p>
          <a:p>
            <a:pPr>
              <a:lnSpc>
                <a:spcPct val="90000"/>
              </a:lnSpc>
              <a:buClr>
                <a:srgbClr val="FFCC66"/>
              </a:buClr>
              <a:buSzPct val="80000"/>
              <a:buFont typeface="Monotype Sorts" pitchFamily="2" charset="2"/>
              <a:buChar char="u"/>
            </a:pPr>
            <a:r>
              <a:rPr lang="en-US" altLang="en-US" sz="1200" dirty="0" smtClean="0"/>
              <a:t> All deployed DOD personnel will receive $3.50 per day while deployed.  </a:t>
            </a:r>
          </a:p>
          <a:p>
            <a:pPr>
              <a:lnSpc>
                <a:spcPct val="90000"/>
              </a:lnSpc>
              <a:buClr>
                <a:srgbClr val="FFCC66"/>
              </a:buClr>
              <a:buSzPct val="80000"/>
              <a:buFont typeface="Monotype Sorts" pitchFamily="2" charset="2"/>
              <a:buChar char="u"/>
            </a:pPr>
            <a:r>
              <a:rPr lang="en-US" altLang="en-US" sz="1200" dirty="0" smtClean="0"/>
              <a:t> All Soldiers must submit a travel voucher for reimbursement upon re-deployment</a:t>
            </a:r>
          </a:p>
          <a:p>
            <a:pPr>
              <a:lnSpc>
                <a:spcPct val="90000"/>
              </a:lnSpc>
              <a:buClr>
                <a:srgbClr val="FFCC66"/>
              </a:buClr>
              <a:buSzPct val="80000"/>
              <a:buFont typeface="Monotype Sorts" pitchFamily="2" charset="2"/>
              <a:buChar char="u"/>
            </a:pPr>
            <a:r>
              <a:rPr lang="en-US" altLang="en-US" sz="1200" dirty="0" smtClean="0"/>
              <a:t> Per Diem is not authorized during mid tour leaves.</a:t>
            </a:r>
          </a:p>
          <a:p>
            <a:r>
              <a:rPr lang="en-US" altLang="en-US" sz="1200" b="1" dirty="0" smtClean="0"/>
              <a:t>Family Separation Allowance (FSA-II)</a:t>
            </a:r>
            <a:r>
              <a:rPr lang="en-US" altLang="en-US" sz="1200" dirty="0" smtClean="0"/>
              <a:t> </a:t>
            </a:r>
          </a:p>
          <a:p>
            <a:pPr>
              <a:lnSpc>
                <a:spcPct val="90000"/>
              </a:lnSpc>
              <a:buClr>
                <a:srgbClr val="FFCC66"/>
              </a:buClr>
              <a:buSzPct val="80000"/>
              <a:buFont typeface="Monotype Sorts" pitchFamily="2" charset="2"/>
              <a:buChar char="u"/>
            </a:pPr>
            <a:r>
              <a:rPr lang="en-US" altLang="en-US" sz="1200" dirty="0" smtClean="0"/>
              <a:t> Payable at a rate of $250.00 per month ($8.33 per day) to all Soldiers with dependents who are deployed for more than </a:t>
            </a:r>
            <a:r>
              <a:rPr lang="en-US" altLang="en-US" sz="1200" u="sng" dirty="0" smtClean="0"/>
              <a:t>30 days</a:t>
            </a:r>
            <a:r>
              <a:rPr lang="en-US" altLang="en-US" sz="1200" dirty="0" smtClean="0"/>
              <a:t>.</a:t>
            </a:r>
          </a:p>
          <a:p>
            <a:pPr>
              <a:lnSpc>
                <a:spcPct val="90000"/>
              </a:lnSpc>
              <a:buClr>
                <a:srgbClr val="FFCC66"/>
              </a:buClr>
              <a:buSzPct val="80000"/>
              <a:buFont typeface="Monotype Sorts" pitchFamily="2" charset="2"/>
              <a:buChar char="u"/>
            </a:pPr>
            <a:r>
              <a:rPr lang="en-US" altLang="en-US" sz="1200" dirty="0" smtClean="0"/>
              <a:t> Dual Military -  FSA is generally payable to dual military with no dependents, if the couple resided together before being separated, and are deployed to different locations.  Only one member is entitled even if both are deployed.</a:t>
            </a:r>
          </a:p>
          <a:p>
            <a:pPr>
              <a:lnSpc>
                <a:spcPct val="90000"/>
              </a:lnSpc>
              <a:buClr>
                <a:srgbClr val="FFCC66"/>
              </a:buClr>
              <a:buSzPct val="80000"/>
              <a:buFont typeface="Monotype Sorts" pitchFamily="2" charset="2"/>
              <a:buChar char="u"/>
            </a:pPr>
            <a:r>
              <a:rPr lang="en-US" altLang="en-US" sz="1200" dirty="0" smtClean="0"/>
              <a:t> DD1561 must be submitted to finance before FSA may start.</a:t>
            </a:r>
          </a:p>
          <a:p>
            <a:pPr>
              <a:lnSpc>
                <a:spcPct val="90000"/>
              </a:lnSpc>
              <a:buClr>
                <a:srgbClr val="FFCC66"/>
              </a:buClr>
              <a:buSzPct val="80000"/>
              <a:buFont typeface="Monotype Sorts" pitchFamily="2" charset="2"/>
              <a:buNone/>
            </a:pPr>
            <a:r>
              <a:rPr lang="en-US" altLang="en-US" sz="1200" b="1" dirty="0" smtClean="0"/>
              <a:t>Basic Allowance for Subsistence (BAS)/ Separate Rations (SR)</a:t>
            </a:r>
            <a:endParaRPr lang="en-US" altLang="en-US" sz="1200" dirty="0" smtClean="0"/>
          </a:p>
          <a:p>
            <a:pPr>
              <a:lnSpc>
                <a:spcPct val="90000"/>
              </a:lnSpc>
              <a:buClr>
                <a:srgbClr val="FFCC66"/>
              </a:buClr>
              <a:buSzPct val="80000"/>
              <a:buFont typeface="Monotype Sorts" pitchFamily="2" charset="2"/>
              <a:buChar char="u"/>
            </a:pPr>
            <a:r>
              <a:rPr lang="en-US" altLang="en-US" sz="1200" b="1" dirty="0" smtClean="0"/>
              <a:t> </a:t>
            </a:r>
            <a:r>
              <a:rPr lang="en-US" altLang="en-US" sz="1200" dirty="0" smtClean="0"/>
              <a:t>Payable to all officers, warrant officers, and enlisted members for the TDY/TCS duration.  </a:t>
            </a:r>
          </a:p>
          <a:p>
            <a:pPr>
              <a:lnSpc>
                <a:spcPct val="90000"/>
              </a:lnSpc>
              <a:buClr>
                <a:srgbClr val="FFCC66"/>
              </a:buClr>
              <a:buSzPct val="80000"/>
              <a:buFont typeface="Monotype Sorts" pitchFamily="2" charset="2"/>
              <a:buChar char="u"/>
            </a:pPr>
            <a:r>
              <a:rPr lang="en-US" altLang="en-US" sz="1200" dirty="0" smtClean="0"/>
              <a:t> Enlisted Solders receive $369.39 per month</a:t>
            </a:r>
          </a:p>
          <a:p>
            <a:pPr>
              <a:lnSpc>
                <a:spcPct val="90000"/>
              </a:lnSpc>
              <a:buClr>
                <a:srgbClr val="FFCC66"/>
              </a:buClr>
              <a:buSzPct val="80000"/>
              <a:buFont typeface="Monotype Sorts" pitchFamily="2" charset="2"/>
              <a:buChar char="u"/>
            </a:pPr>
            <a:r>
              <a:rPr lang="en-US" altLang="en-US" sz="1200" dirty="0" smtClean="0"/>
              <a:t> Officers receive $254.39 per month.</a:t>
            </a:r>
          </a:p>
          <a:p>
            <a:r>
              <a:rPr lang="en-US" altLang="en-US" sz="1200" b="1" dirty="0" smtClean="0"/>
              <a:t>Hardship Duty Pay-Location (HDP-L):  </a:t>
            </a:r>
            <a:endParaRPr lang="en-US" altLang="en-US" sz="1200" dirty="0" smtClean="0"/>
          </a:p>
          <a:p>
            <a:pPr>
              <a:lnSpc>
                <a:spcPct val="90000"/>
              </a:lnSpc>
              <a:buClr>
                <a:srgbClr val="FFCC66"/>
              </a:buClr>
              <a:buSzPct val="80000"/>
              <a:buFont typeface="Monotype Sorts" pitchFamily="2" charset="2"/>
              <a:buChar char="u"/>
            </a:pPr>
            <a:r>
              <a:rPr lang="en-US" altLang="en-US" sz="1200" dirty="0" smtClean="0"/>
              <a:t> All Soldiers receive HDP-L at the rate of </a:t>
            </a:r>
            <a:r>
              <a:rPr lang="en-US" altLang="en-US" sz="1200" dirty="0" smtClean="0">
                <a:solidFill>
                  <a:schemeClr val="accent6">
                    <a:lumMod val="75000"/>
                  </a:schemeClr>
                </a:solidFill>
              </a:rPr>
              <a:t>$XXX </a:t>
            </a:r>
            <a:r>
              <a:rPr lang="en-US" altLang="en-US" sz="1200" dirty="0" smtClean="0"/>
              <a:t>per month for </a:t>
            </a:r>
            <a:r>
              <a:rPr lang="en-US" altLang="en-US" sz="1200" dirty="0" smtClean="0">
                <a:solidFill>
                  <a:schemeClr val="accent6">
                    <a:lumMod val="75000"/>
                  </a:schemeClr>
                </a:solidFill>
              </a:rPr>
              <a:t>LOCATION</a:t>
            </a:r>
            <a:r>
              <a:rPr lang="en-US" altLang="en-US" sz="1200" dirty="0" smtClean="0"/>
              <a:t> if deployed for more than 30 days. </a:t>
            </a:r>
          </a:p>
          <a:p>
            <a:pPr>
              <a:lnSpc>
                <a:spcPct val="90000"/>
              </a:lnSpc>
              <a:buClr>
                <a:srgbClr val="FFCC66"/>
              </a:buClr>
              <a:buSzPct val="80000"/>
              <a:buFont typeface="Monotype Sorts" pitchFamily="2" charset="2"/>
              <a:buChar char="u"/>
            </a:pPr>
            <a:r>
              <a:rPr lang="en-US" altLang="en-US" sz="1200" dirty="0" smtClean="0"/>
              <a:t> Shown as “Save Pay” on your LES under entitlements.</a:t>
            </a:r>
          </a:p>
          <a:p>
            <a:pPr>
              <a:lnSpc>
                <a:spcPct val="90000"/>
              </a:lnSpc>
              <a:buClr>
                <a:srgbClr val="FFCC66"/>
              </a:buClr>
              <a:buSzPct val="80000"/>
              <a:buFont typeface="Monotype Sorts" pitchFamily="2" charset="2"/>
              <a:buChar char="u"/>
            </a:pPr>
            <a:endParaRPr lang="en-US" altLang="en-US" sz="1200" dirty="0" smtClean="0"/>
          </a:p>
          <a:p>
            <a:endParaRPr lang="en-US" dirty="0"/>
          </a:p>
        </p:txBody>
      </p:sp>
      <p:sp>
        <p:nvSpPr>
          <p:cNvPr id="4" name="Slide Number Placeholder 3"/>
          <p:cNvSpPr>
            <a:spLocks noGrp="1"/>
          </p:cNvSpPr>
          <p:nvPr>
            <p:ph type="sldNum" sz="quarter" idx="10"/>
          </p:nvPr>
        </p:nvSpPr>
        <p:spPr/>
        <p:txBody>
          <a:bodyPr/>
          <a:lstStyle/>
          <a:p>
            <a:fld id="{0CFC8AFD-60F5-43AD-BF4C-3D12042A60FE}" type="slidenum">
              <a:rPr lang="en-US" smtClean="0"/>
              <a:t>20</a:t>
            </a:fld>
            <a:endParaRPr lang="en-US" dirty="0"/>
          </a:p>
        </p:txBody>
      </p:sp>
    </p:spTree>
    <p:extLst>
      <p:ext uri="{BB962C8B-B14F-4D97-AF65-F5344CB8AC3E}">
        <p14:creationId xmlns:p14="http://schemas.microsoft.com/office/powerpoint/2010/main" val="2992926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BF94C1C9-403A-4407-8D2B-D7674DD59908}" type="slidenum">
              <a:rPr lang="en-US" altLang="en-US" smtClean="0"/>
              <a:pPr>
                <a:spcBef>
                  <a:spcPct val="0"/>
                </a:spcBef>
              </a:pPr>
              <a:t>21</a:t>
            </a:fld>
            <a:endParaRPr lang="en-US" alt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0715843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750E48DD-B627-4FC3-AC24-C1252361630E}" type="slidenum">
              <a:rPr lang="en-US" altLang="en-US" smtClean="0"/>
              <a:pPr>
                <a:spcBef>
                  <a:spcPct val="0"/>
                </a:spcBef>
              </a:pPr>
              <a:t>22</a:t>
            </a:fld>
            <a:endParaRPr lang="en-US" alt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-Reinforce</a:t>
            </a:r>
            <a:r>
              <a:rPr lang="en-US" altLang="en-US" baseline="0" dirty="0" smtClean="0">
                <a:latin typeface="Arial" panose="020B0604020202020204" pitchFamily="34" charset="0"/>
              </a:rPr>
              <a:t> the importance of a spouse plan – the spouse is probably thinking that if anything bad happens their Soldier will just return home.  Explain that even if the Soldier were returned, its not immediate.  Ask “What would you need help with if you were unexpectedly hospitalized?”  </a:t>
            </a:r>
            <a:endParaRPr lang="en-US" altLang="en-US" dirty="0" smtClean="0">
              <a:latin typeface="Arial" panose="020B0604020202020204" pitchFamily="34" charset="0"/>
            </a:endParaRPr>
          </a:p>
          <a:p>
            <a:pPr eaLnBrk="1" hangingPunct="1"/>
            <a:r>
              <a:rPr lang="en-US" altLang="en-US" dirty="0" smtClean="0">
                <a:latin typeface="Arial" panose="020B0604020202020204" pitchFamily="34" charset="0"/>
              </a:rPr>
              <a:t>-Have information on legal assistance hours, walk-in hours, where to go, etc. for a spouse</a:t>
            </a:r>
            <a:r>
              <a:rPr lang="en-US" altLang="en-US" baseline="0" dirty="0" smtClean="0">
                <a:latin typeface="Arial" panose="020B0604020202020204" pitchFamily="34" charset="0"/>
              </a:rPr>
              <a:t> to get a POA.  </a:t>
            </a:r>
          </a:p>
          <a:p>
            <a:pPr eaLnBrk="1" hangingPunct="1"/>
            <a:r>
              <a:rPr lang="en-US" altLang="en-US" baseline="0" dirty="0" smtClean="0">
                <a:latin typeface="Arial" panose="020B0604020202020204" pitchFamily="34" charset="0"/>
              </a:rPr>
              <a:t>-Have someone to produce POA’s on site if possible.</a:t>
            </a:r>
          </a:p>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29776147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750E48DD-B627-4FC3-AC24-C1252361630E}" type="slidenum">
              <a:rPr lang="en-US" altLang="en-US" smtClean="0"/>
              <a:pPr>
                <a:spcBef>
                  <a:spcPct val="0"/>
                </a:spcBef>
              </a:pPr>
              <a:t>23</a:t>
            </a:fld>
            <a:endParaRPr lang="en-US" alt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20544572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CB36633C-29F3-4975-A74E-F8009F87698A}" type="slidenum">
              <a:rPr lang="en-US" altLang="en-US" smtClean="0"/>
              <a:pPr>
                <a:spcBef>
                  <a:spcPct val="0"/>
                </a:spcBef>
              </a:pPr>
              <a:t>24</a:t>
            </a:fld>
            <a:endParaRPr lang="en-US" alt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245886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702462F9-63ED-4C0D-AB2D-799E988B741E}" type="slidenum">
              <a:rPr lang="en-US" altLang="en-US" smtClean="0"/>
              <a:pPr>
                <a:spcBef>
                  <a:spcPct val="0"/>
                </a:spcBef>
              </a:pPr>
              <a:t>25</a:t>
            </a:fld>
            <a:endParaRPr lang="en-US" altLang="en-US"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32867356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702462F9-63ED-4C0D-AB2D-799E988B741E}" type="slidenum">
              <a:rPr lang="en-US" altLang="en-US" smtClean="0"/>
              <a:pPr>
                <a:spcBef>
                  <a:spcPct val="0"/>
                </a:spcBef>
              </a:pPr>
              <a:t>26</a:t>
            </a:fld>
            <a:endParaRPr lang="en-US" altLang="en-US"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382793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50BA8A8-FB14-42EA-A377-045EAD24871C}" type="slidenum">
              <a:rPr lang="en-US" altLang="en-US" smtClean="0"/>
              <a:pPr>
                <a:spcBef>
                  <a:spcPct val="0"/>
                </a:spcBef>
              </a:pPr>
              <a:t>3</a:t>
            </a:fld>
            <a:endParaRPr lang="en-US"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000226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1F5593A7-1486-475E-A6D9-A469B5913237}" type="slidenum">
              <a:rPr lang="en-US" altLang="en-US" smtClean="0"/>
              <a:pPr>
                <a:spcBef>
                  <a:spcPct val="0"/>
                </a:spcBef>
              </a:pPr>
              <a:t>4</a:t>
            </a:fld>
            <a:endParaRPr lang="en-US" alt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-add</a:t>
            </a:r>
            <a:r>
              <a:rPr lang="en-US" altLang="en-US" baseline="0" dirty="0" smtClean="0">
                <a:latin typeface="Arial" panose="020B0604020202020204" pitchFamily="34" charset="0"/>
              </a:rPr>
              <a:t> any other important primary staff for Families to this slide</a:t>
            </a: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1784288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87A4A135-390C-4864-95DF-1C390E36CCA0}" type="slidenum">
              <a:rPr lang="en-US" altLang="en-US" smtClean="0"/>
              <a:pPr>
                <a:spcBef>
                  <a:spcPct val="0"/>
                </a:spcBef>
              </a:pPr>
              <a:t>5</a:t>
            </a:fld>
            <a:endParaRPr lang="en-US" alt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6">
                    <a:lumMod val="75000"/>
                  </a:schemeClr>
                </a:solidFill>
              </a:rPr>
              <a:t>**You may want to add contact information for any Company level Rear D  </a:t>
            </a:r>
          </a:p>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3034995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21D4FD42-D664-467E-87F7-C33C496DFA8B}" type="slidenum">
              <a:rPr lang="en-US" altLang="en-US" smtClean="0"/>
              <a:pPr>
                <a:spcBef>
                  <a:spcPct val="0"/>
                </a:spcBef>
              </a:pPr>
              <a:t>6</a:t>
            </a:fld>
            <a:endParaRPr lang="en-US" alt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2143265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95730FD6-7F18-4CAA-84CE-226A843029AA}" type="slidenum">
              <a:rPr lang="en-US" altLang="en-US" smtClean="0"/>
              <a:pPr>
                <a:spcBef>
                  <a:spcPct val="0"/>
                </a:spcBef>
              </a:pPr>
              <a:t>7</a:t>
            </a:fld>
            <a:endParaRPr lang="en-US" alt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anose="020B0604020202020204" pitchFamily="34" charset="0"/>
              </a:rPr>
              <a:t>-you may</a:t>
            </a:r>
            <a:r>
              <a:rPr lang="en-US" altLang="en-US" baseline="0" dirty="0" smtClean="0">
                <a:latin typeface="Arial" panose="020B0604020202020204" pitchFamily="34" charset="0"/>
              </a:rPr>
              <a:t> wish to add other photos if you have them (i.e. amenities such as living conditions, DFAC, gym, etc.)</a:t>
            </a: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41320602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B520E819-650A-4EF4-9815-ACCDA1D30AE1}" type="slidenum">
              <a:rPr lang="en-US" altLang="en-US" smtClean="0"/>
              <a:pPr>
                <a:spcBef>
                  <a:spcPct val="0"/>
                </a:spcBef>
              </a:pPr>
              <a:t>8</a:t>
            </a:fld>
            <a:endParaRPr lang="en-US" alt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23699597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5650" indent="-290513">
              <a:spcBef>
                <a:spcPct val="30000"/>
              </a:spcBef>
              <a:defRPr sz="1200">
                <a:solidFill>
                  <a:schemeClr val="tx1"/>
                </a:solidFill>
                <a:latin typeface="Arial" panose="020B0604020202020204" pitchFamily="34" charset="0"/>
                <a:ea typeface="MS PGothic" panose="020B0600070205080204" pitchFamily="34" charset="-128"/>
              </a:defRPr>
            </a:lvl2pPr>
            <a:lvl3pPr marL="1163638" indent="-231775">
              <a:spcBef>
                <a:spcPct val="30000"/>
              </a:spcBef>
              <a:defRPr sz="1200">
                <a:solidFill>
                  <a:schemeClr val="tx1"/>
                </a:solidFill>
                <a:latin typeface="Arial" panose="020B0604020202020204" pitchFamily="34" charset="0"/>
                <a:ea typeface="MS PGothic" panose="020B0600070205080204" pitchFamily="34" charset="-128"/>
              </a:defRPr>
            </a:lvl3pPr>
            <a:lvl4pPr marL="1630363" indent="-231775">
              <a:spcBef>
                <a:spcPct val="30000"/>
              </a:spcBef>
              <a:defRPr sz="1200">
                <a:solidFill>
                  <a:schemeClr val="tx1"/>
                </a:solidFill>
                <a:latin typeface="Arial" panose="020B0604020202020204" pitchFamily="34" charset="0"/>
                <a:ea typeface="MS PGothic" panose="020B0600070205080204" pitchFamily="34" charset="-128"/>
              </a:defRPr>
            </a:lvl4pPr>
            <a:lvl5pPr marL="2095500" indent="-231775">
              <a:spcBef>
                <a:spcPct val="30000"/>
              </a:spcBef>
              <a:defRPr sz="1200">
                <a:solidFill>
                  <a:schemeClr val="tx1"/>
                </a:solidFill>
                <a:latin typeface="Arial" panose="020B0604020202020204" pitchFamily="34" charset="0"/>
                <a:ea typeface="MS PGothic" panose="020B0600070205080204" pitchFamily="34" charset="-128"/>
              </a:defRPr>
            </a:lvl5pPr>
            <a:lvl6pPr marL="25527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099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671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24300" indent="-231775"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609D1A3-D564-400D-9356-C7EA29737196}" type="slidenum">
              <a:rPr lang="en-US" altLang="en-US" smtClean="0"/>
              <a:pPr>
                <a:spcBef>
                  <a:spcPct val="0"/>
                </a:spcBef>
              </a:pPr>
              <a:t>9</a:t>
            </a:fld>
            <a:endParaRPr lang="en-US" alt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568148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ID Unclass Layout">
    <p:spTree>
      <p:nvGrpSpPr>
        <p:cNvPr id="1" name=""/>
        <p:cNvGrpSpPr/>
        <p:nvPr/>
      </p:nvGrpSpPr>
      <p:grpSpPr>
        <a:xfrm>
          <a:off x="0" y="0"/>
          <a:ext cx="0" cy="0"/>
          <a:chOff x="0" y="0"/>
          <a:chExt cx="0" cy="0"/>
        </a:xfrm>
      </p:grpSpPr>
      <p:pic>
        <p:nvPicPr>
          <p:cNvPr id="4" name="Picture 3" descr="FANCY 4ID PATCH.png"/>
          <p:cNvPicPr>
            <a:picLocks noChangeAspect="1"/>
          </p:cNvPicPr>
          <p:nvPr/>
        </p:nvPicPr>
        <p:blipFill>
          <a:blip r:embed="rId2" cstate="print"/>
          <a:stretch>
            <a:fillRect/>
          </a:stretch>
        </p:blipFill>
        <p:spPr>
          <a:xfrm>
            <a:off x="1445811" y="990600"/>
            <a:ext cx="3712379" cy="2779250"/>
          </a:xfrm>
          <a:prstGeom prst="rect">
            <a:avLst/>
          </a:prstGeom>
        </p:spPr>
      </p:pic>
      <p:sp>
        <p:nvSpPr>
          <p:cNvPr id="10" name="Subtitle 2"/>
          <p:cNvSpPr>
            <a:spLocks noGrp="1"/>
          </p:cNvSpPr>
          <p:nvPr>
            <p:ph type="subTitle" idx="1"/>
          </p:nvPr>
        </p:nvSpPr>
        <p:spPr>
          <a:xfrm>
            <a:off x="0" y="4876800"/>
            <a:ext cx="6604000" cy="1219200"/>
          </a:xfrm>
          <a:prstGeom prst="rect">
            <a:avLst/>
          </a:prstGeom>
        </p:spPr>
        <p:txBody>
          <a:bodyPr lIns="91387" tIns="45693" rIns="91387" bIns="45693"/>
          <a:lstStyle>
            <a:lvl1pPr marL="0" indent="0" algn="ctr">
              <a:buNone/>
              <a:defRPr sz="2400">
                <a:solidFill>
                  <a:schemeClr val="tx1">
                    <a:tint val="75000"/>
                  </a:schemeClr>
                </a:solidFill>
              </a:defRPr>
            </a:lvl1pPr>
            <a:lvl2pPr marL="456933" indent="0" algn="ctr">
              <a:buNone/>
              <a:defRPr>
                <a:solidFill>
                  <a:schemeClr val="tx1">
                    <a:tint val="75000"/>
                  </a:schemeClr>
                </a:solidFill>
              </a:defRPr>
            </a:lvl2pPr>
            <a:lvl3pPr marL="913865" indent="0" algn="ctr">
              <a:buNone/>
              <a:defRPr>
                <a:solidFill>
                  <a:schemeClr val="tx1">
                    <a:tint val="75000"/>
                  </a:schemeClr>
                </a:solidFill>
              </a:defRPr>
            </a:lvl3pPr>
            <a:lvl4pPr marL="1370799" indent="0" algn="ctr">
              <a:buNone/>
              <a:defRPr>
                <a:solidFill>
                  <a:schemeClr val="tx1">
                    <a:tint val="75000"/>
                  </a:schemeClr>
                </a:solidFill>
              </a:defRPr>
            </a:lvl4pPr>
            <a:lvl5pPr marL="1827731" indent="0" algn="ctr">
              <a:buNone/>
              <a:defRPr>
                <a:solidFill>
                  <a:schemeClr val="tx1">
                    <a:tint val="75000"/>
                  </a:schemeClr>
                </a:solidFill>
              </a:defRPr>
            </a:lvl5pPr>
            <a:lvl6pPr marL="2284665" indent="0" algn="ctr">
              <a:buNone/>
              <a:defRPr>
                <a:solidFill>
                  <a:schemeClr val="tx1">
                    <a:tint val="75000"/>
                  </a:schemeClr>
                </a:solidFill>
              </a:defRPr>
            </a:lvl6pPr>
            <a:lvl7pPr marL="2741596" indent="0" algn="ctr">
              <a:buNone/>
              <a:defRPr>
                <a:solidFill>
                  <a:schemeClr val="tx1">
                    <a:tint val="75000"/>
                  </a:schemeClr>
                </a:solidFill>
              </a:defRPr>
            </a:lvl7pPr>
            <a:lvl8pPr marL="3198530" indent="0" algn="ctr">
              <a:buNone/>
              <a:defRPr>
                <a:solidFill>
                  <a:schemeClr val="tx1">
                    <a:tint val="75000"/>
                  </a:schemeClr>
                </a:solidFill>
              </a:defRPr>
            </a:lvl8pPr>
            <a:lvl9pPr marL="3655460" indent="0" algn="ctr">
              <a:buNone/>
              <a:defRPr>
                <a:solidFill>
                  <a:schemeClr val="tx1">
                    <a:tint val="75000"/>
                  </a:schemeClr>
                </a:solidFill>
              </a:defRPr>
            </a:lvl9pPr>
          </a:lstStyle>
          <a:p>
            <a:r>
              <a:rPr lang="en-US" dirty="0"/>
              <a:t>Click to edit Master subtitle style</a:t>
            </a:r>
          </a:p>
        </p:txBody>
      </p:sp>
      <p:sp>
        <p:nvSpPr>
          <p:cNvPr id="3" name="Title 2"/>
          <p:cNvSpPr>
            <a:spLocks noGrp="1"/>
          </p:cNvSpPr>
          <p:nvPr>
            <p:ph type="title"/>
          </p:nvPr>
        </p:nvSpPr>
        <p:spPr/>
        <p:txBody>
          <a:bodyPr/>
          <a:lstStyle/>
          <a:p>
            <a:r>
              <a:rPr lang="en-US"/>
              <a:t>Click to edit Master title style</a:t>
            </a:r>
          </a:p>
        </p:txBody>
      </p:sp>
      <p:sp>
        <p:nvSpPr>
          <p:cNvPr id="5" name="Footer Placeholder 4"/>
          <p:cNvSpPr>
            <a:spLocks noGrp="1"/>
          </p:cNvSpPr>
          <p:nvPr>
            <p:ph type="ftr" sz="quarter" idx="10"/>
          </p:nvPr>
        </p:nvSpPr>
        <p:spPr/>
        <p:txBody>
          <a:bodyPr/>
          <a:lstStyle/>
          <a:p>
            <a:endParaRPr lang="en-US" dirty="0">
              <a:solidFill>
                <a:prstClr val="white"/>
              </a:solidFill>
            </a:endParaRPr>
          </a:p>
        </p:txBody>
      </p:sp>
      <p:sp>
        <p:nvSpPr>
          <p:cNvPr id="6" name="Slide Number Placeholder 5"/>
          <p:cNvSpPr>
            <a:spLocks noGrp="1"/>
          </p:cNvSpPr>
          <p:nvPr>
            <p:ph type="sldNum" sz="quarter" idx="11"/>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397891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_AO">
    <p:spTree>
      <p:nvGrpSpPr>
        <p:cNvPr id="1" name=""/>
        <p:cNvGrpSpPr/>
        <p:nvPr/>
      </p:nvGrpSpPr>
      <p:grpSpPr>
        <a:xfrm>
          <a:off x="0" y="0"/>
          <a:ext cx="0" cy="0"/>
          <a:chOff x="0" y="0"/>
          <a:chExt cx="0" cy="0"/>
        </a:xfrm>
      </p:grpSpPr>
      <p:sp>
        <p:nvSpPr>
          <p:cNvPr id="2" name="Title 1"/>
          <p:cNvSpPr>
            <a:spLocks noGrp="1"/>
          </p:cNvSpPr>
          <p:nvPr>
            <p:ph type="title"/>
          </p:nvPr>
        </p:nvSpPr>
        <p:spPr>
          <a:xfrm>
            <a:off x="609600" y="208378"/>
            <a:ext cx="10972800" cy="333160"/>
          </a:xfrm>
          <a:prstGeom prst="rect">
            <a:avLst/>
          </a:prstGeom>
        </p:spPr>
        <p:txBody>
          <a:bodyPr/>
          <a:lstStyle>
            <a:lvl1pPr algn="ctr">
              <a:defRPr/>
            </a:lvl1pPr>
          </a:lstStyle>
          <a:p>
            <a:r>
              <a:rPr lang="en-US"/>
              <a:t>Click to edit Master title style</a:t>
            </a:r>
          </a:p>
        </p:txBody>
      </p:sp>
      <p:sp>
        <p:nvSpPr>
          <p:cNvPr id="3" name="Date Placeholder 2"/>
          <p:cNvSpPr>
            <a:spLocks noGrp="1"/>
          </p:cNvSpPr>
          <p:nvPr>
            <p:ph type="dt" sz="half" idx="10"/>
          </p:nvPr>
        </p:nvSpPr>
        <p:spPr>
          <a:xfrm>
            <a:off x="609600" y="6342381"/>
            <a:ext cx="2844800" cy="365125"/>
          </a:xfrm>
          <a:prstGeom prst="rect">
            <a:avLst/>
          </a:prstGeom>
        </p:spPr>
        <p:txBody>
          <a:bodyPr/>
          <a:lstStyle/>
          <a:p>
            <a:pPr fontAlgn="base">
              <a:spcBef>
                <a:spcPct val="0"/>
              </a:spcBef>
              <a:spcAft>
                <a:spcPct val="0"/>
              </a:spcAft>
            </a:pPr>
            <a:endParaRPr lang="en-US" dirty="0">
              <a:solidFill>
                <a:prstClr val="black">
                  <a:tint val="75000"/>
                </a:prstClr>
              </a:solidFill>
              <a:cs typeface="Arial" pitchFamily="34" charset="0"/>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p>
            <a:fld id="{346A97A5-F07B-46B5-9DC7-4B59A35B457C}" type="slidenum">
              <a:rPr lang="en-US" smtClean="0">
                <a:solidFill>
                  <a:prstClr val="black">
                    <a:tint val="75000"/>
                  </a:prstClr>
                </a:solidFill>
              </a:rPr>
              <a:pPr/>
              <a:t>‹#›</a:t>
            </a:fld>
            <a:endParaRPr lang="en-US" dirty="0">
              <a:solidFill>
                <a:prstClr val="black">
                  <a:tint val="75000"/>
                </a:prstClr>
              </a:solidFill>
            </a:endParaRPr>
          </a:p>
        </p:txBody>
      </p:sp>
      <p:sp>
        <p:nvSpPr>
          <p:cNvPr id="7" name="Content Placeholder 11"/>
          <p:cNvSpPr>
            <a:spLocks noGrp="1"/>
          </p:cNvSpPr>
          <p:nvPr>
            <p:ph sz="quarter" idx="15" hasCustomPrompt="1"/>
          </p:nvPr>
        </p:nvSpPr>
        <p:spPr>
          <a:xfrm>
            <a:off x="555206" y="6717506"/>
            <a:ext cx="2498724" cy="155448"/>
          </a:xfrm>
          <a:prstGeom prst="rect">
            <a:avLst/>
          </a:prstGeom>
        </p:spPr>
        <p:txBody>
          <a:bodyPr lIns="0" tIns="0" rIns="0" bIns="0">
            <a:noAutofit/>
          </a:bodyPr>
          <a:lstStyle>
            <a:lvl1pPr marL="0" indent="0">
              <a:buNone/>
              <a:defRPr sz="1000">
                <a:solidFill>
                  <a:schemeClr val="bg1"/>
                </a:solidFill>
              </a:defRPr>
            </a:lvl1pPr>
            <a:lvl2pPr marL="457200" indent="0">
              <a:buFont typeface="+mj-lt"/>
              <a:buNone/>
              <a:defRPr sz="1000"/>
            </a:lvl2pPr>
            <a:lvl3pPr marL="914400" indent="0">
              <a:buNone/>
              <a:defRPr sz="1000"/>
            </a:lvl3pPr>
            <a:lvl4pPr marL="1371600" indent="0">
              <a:buFont typeface="+mj-lt"/>
              <a:buNone/>
              <a:defRPr sz="1000"/>
            </a:lvl4pPr>
            <a:lvl5pPr marL="1828800" indent="0">
              <a:buNone/>
              <a:defRPr sz="1000"/>
            </a:lvl5pPr>
          </a:lstStyle>
          <a:p>
            <a:pPr lvl="0"/>
            <a:r>
              <a:rPr lang="en-US" dirty="0"/>
              <a:t>DDHHHHMMMYY</a:t>
            </a:r>
          </a:p>
        </p:txBody>
      </p:sp>
    </p:spTree>
    <p:extLst>
      <p:ext uri="{BB962C8B-B14F-4D97-AF65-F5344CB8AC3E}">
        <p14:creationId xmlns:p14="http://schemas.microsoft.com/office/powerpoint/2010/main" val="3265373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38233" y="533401"/>
            <a:ext cx="9245600" cy="990600"/>
          </a:xfrm>
        </p:spPr>
        <p:txBody>
          <a:bodyPr/>
          <a:lstStyle>
            <a:lvl1pPr>
              <a:defRPr sz="2800">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304800" y="1219200"/>
            <a:ext cx="11582400" cy="4800600"/>
          </a:xfrm>
          <a:prstGeom prst="rect">
            <a:avLst/>
          </a:prstGeom>
        </p:spPr>
        <p:txBody>
          <a:bodyPr/>
          <a:lstStyle>
            <a:lvl1pPr>
              <a:buClrTx/>
              <a:defRPr>
                <a:latin typeface="+mn-lt"/>
              </a:defRPr>
            </a:lvl1pPr>
            <a:lvl2pPr>
              <a:buClrTx/>
              <a:defRPr>
                <a:latin typeface="+mn-lt"/>
              </a:defRPr>
            </a:lvl2pPr>
            <a:lvl3pPr>
              <a:buClrTx/>
              <a:defRPr>
                <a:latin typeface="+mn-lt"/>
              </a:defRPr>
            </a:lvl3pPr>
            <a:lvl4pPr>
              <a:buClrTx/>
              <a:defRPr>
                <a:latin typeface="+mn-lt"/>
              </a:defRPr>
            </a:lvl4pPr>
            <a:lvl5pPr>
              <a:buClrTx/>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p>
            <a:pPr fontAlgn="base">
              <a:spcBef>
                <a:spcPct val="0"/>
              </a:spcBef>
              <a:spcAft>
                <a:spcPct val="0"/>
              </a:spcAft>
            </a:pPr>
            <a:endParaRPr lang="en-US" dirty="0">
              <a:solidFill>
                <a:prstClr val="white"/>
              </a:solidFill>
              <a:cs typeface="Arial" pitchFamily="34" charset="0"/>
            </a:endParaRPr>
          </a:p>
        </p:txBody>
      </p:sp>
      <p:sp>
        <p:nvSpPr>
          <p:cNvPr id="5" name="Slide Number Placeholder 4"/>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a:t>
            </a:fld>
            <a:endParaRPr lang="en-US" dirty="0">
              <a:solidFill>
                <a:prstClr val="white"/>
              </a:solidFill>
              <a:cs typeface="Arial" pitchFamily="34" charset="0"/>
            </a:endParaRPr>
          </a:p>
        </p:txBody>
      </p:sp>
    </p:spTree>
    <p:extLst>
      <p:ext uri="{BB962C8B-B14F-4D97-AF65-F5344CB8AC3E}">
        <p14:creationId xmlns:p14="http://schemas.microsoft.com/office/powerpoint/2010/main" val="118915318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amp;Content_AO">
    <p:spTree>
      <p:nvGrpSpPr>
        <p:cNvPr id="1" name=""/>
        <p:cNvGrpSpPr/>
        <p:nvPr/>
      </p:nvGrpSpPr>
      <p:grpSpPr>
        <a:xfrm>
          <a:off x="0" y="0"/>
          <a:ext cx="0" cy="0"/>
          <a:chOff x="0" y="0"/>
          <a:chExt cx="0" cy="0"/>
        </a:xfrm>
      </p:grpSpPr>
      <p:sp>
        <p:nvSpPr>
          <p:cNvPr id="2" name="Title 1"/>
          <p:cNvSpPr>
            <a:spLocks noGrp="1"/>
          </p:cNvSpPr>
          <p:nvPr>
            <p:ph type="title"/>
          </p:nvPr>
        </p:nvSpPr>
        <p:spPr>
          <a:xfrm>
            <a:off x="609600" y="208378"/>
            <a:ext cx="10972800" cy="563562"/>
          </a:xfrm>
          <a:prstGeom prst="rect">
            <a:avLst/>
          </a:prstGeom>
        </p:spPr>
        <p:txBody>
          <a:bodyPr/>
          <a:lstStyle>
            <a:lvl1pPr algn="ctr">
              <a:defRPr sz="2400"/>
            </a:lvl1pPr>
          </a:lstStyle>
          <a:p>
            <a:r>
              <a:rPr lang="en-US"/>
              <a:t>Click to edit Master title style</a:t>
            </a:r>
          </a:p>
        </p:txBody>
      </p:sp>
      <p:sp>
        <p:nvSpPr>
          <p:cNvPr id="3" name="Date Placeholder 2"/>
          <p:cNvSpPr>
            <a:spLocks noGrp="1"/>
          </p:cNvSpPr>
          <p:nvPr>
            <p:ph type="dt" sz="half" idx="10"/>
          </p:nvPr>
        </p:nvSpPr>
        <p:spPr>
          <a:xfrm>
            <a:off x="609600" y="6342381"/>
            <a:ext cx="2844800" cy="365125"/>
          </a:xfrm>
          <a:prstGeom prst="rect">
            <a:avLst/>
          </a:prstGeom>
        </p:spPr>
        <p:txBody>
          <a:bodyPr/>
          <a:lstStyle/>
          <a:p>
            <a:pPr fontAlgn="base">
              <a:spcBef>
                <a:spcPct val="0"/>
              </a:spcBef>
              <a:spcAft>
                <a:spcPct val="0"/>
              </a:spcAft>
            </a:pPr>
            <a:endParaRPr lang="en-US" dirty="0">
              <a:solidFill>
                <a:prstClr val="black">
                  <a:tint val="75000"/>
                </a:prstClr>
              </a:solidFill>
              <a:cs typeface="Arial" pitchFamily="34" charset="0"/>
            </a:endParaRPr>
          </a:p>
        </p:txBody>
      </p:sp>
      <p:sp>
        <p:nvSpPr>
          <p:cNvPr id="4" name="Footer Placeholder 3"/>
          <p:cNvSpPr>
            <a:spLocks noGrp="1"/>
          </p:cNvSpPr>
          <p:nvPr>
            <p:ph type="ftr" sz="quarter" idx="11"/>
          </p:nvPr>
        </p:nvSpPr>
        <p:spPr>
          <a:xfrm>
            <a:off x="4165600" y="6342381"/>
            <a:ext cx="3860800" cy="365125"/>
          </a:xfrm>
          <a:prstGeom prst="rect">
            <a:avLst/>
          </a:prstGeom>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8737600" y="6342381"/>
            <a:ext cx="2844800" cy="365125"/>
          </a:xfrm>
          <a:prstGeom prst="rect">
            <a:avLst/>
          </a:prstGeom>
        </p:spPr>
        <p:txBody>
          <a:bodyPr/>
          <a:lstStyle/>
          <a:p>
            <a:fld id="{346A97A5-F07B-46B5-9DC7-4B59A35B457C}" type="slidenum">
              <a:rPr lang="en-US" smtClean="0">
                <a:solidFill>
                  <a:prstClr val="black">
                    <a:tint val="75000"/>
                  </a:prstClr>
                </a:solidFill>
              </a:rPr>
              <a:pPr/>
              <a:t>‹#›</a:t>
            </a:fld>
            <a:endParaRPr lang="en-US" dirty="0">
              <a:solidFill>
                <a:prstClr val="black">
                  <a:tint val="75000"/>
                </a:prstClr>
              </a:solidFill>
            </a:endParaRPr>
          </a:p>
        </p:txBody>
      </p:sp>
      <p:sp>
        <p:nvSpPr>
          <p:cNvPr id="10" name="Content Placeholder 2"/>
          <p:cNvSpPr>
            <a:spLocks noGrp="1"/>
          </p:cNvSpPr>
          <p:nvPr>
            <p:ph idx="1"/>
          </p:nvPr>
        </p:nvSpPr>
        <p:spPr>
          <a:xfrm>
            <a:off x="134475" y="822061"/>
            <a:ext cx="11877388" cy="563717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11"/>
          <p:cNvSpPr>
            <a:spLocks noGrp="1"/>
          </p:cNvSpPr>
          <p:nvPr>
            <p:ph sz="quarter" idx="15" hasCustomPrompt="1"/>
          </p:nvPr>
        </p:nvSpPr>
        <p:spPr>
          <a:xfrm>
            <a:off x="555206" y="6717506"/>
            <a:ext cx="2498724" cy="155448"/>
          </a:xfrm>
          <a:prstGeom prst="rect">
            <a:avLst/>
          </a:prstGeom>
        </p:spPr>
        <p:txBody>
          <a:bodyPr lIns="0" tIns="0" rIns="0" bIns="0">
            <a:noAutofit/>
          </a:bodyPr>
          <a:lstStyle>
            <a:lvl1pPr marL="0" indent="0">
              <a:buNone/>
              <a:defRPr sz="1000">
                <a:solidFill>
                  <a:schemeClr val="bg1"/>
                </a:solidFill>
              </a:defRPr>
            </a:lvl1pPr>
            <a:lvl2pPr marL="457200" indent="0">
              <a:buFont typeface="+mj-lt"/>
              <a:buNone/>
              <a:defRPr sz="1000"/>
            </a:lvl2pPr>
            <a:lvl3pPr marL="914400" indent="0">
              <a:buNone/>
              <a:defRPr sz="1000"/>
            </a:lvl3pPr>
            <a:lvl4pPr marL="1371600" indent="0">
              <a:buFont typeface="+mj-lt"/>
              <a:buNone/>
              <a:defRPr sz="1000"/>
            </a:lvl4pPr>
            <a:lvl5pPr marL="1828800" indent="0">
              <a:buNone/>
              <a:defRPr sz="1000"/>
            </a:lvl5pPr>
          </a:lstStyle>
          <a:p>
            <a:pPr lvl="0"/>
            <a:r>
              <a:rPr lang="en-US" dirty="0"/>
              <a:t>DDHHHHMMMYY</a:t>
            </a:r>
          </a:p>
        </p:txBody>
      </p:sp>
    </p:spTree>
    <p:extLst>
      <p:ext uri="{BB962C8B-B14F-4D97-AF65-F5344CB8AC3E}">
        <p14:creationId xmlns:p14="http://schemas.microsoft.com/office/powerpoint/2010/main" val="31149097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508099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4166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Date Placeholder 3"/>
          <p:cNvSpPr>
            <a:spLocks noGrp="1"/>
          </p:cNvSpPr>
          <p:nvPr>
            <p:ph type="dt" sz="half" idx="2"/>
          </p:nvPr>
        </p:nvSpPr>
        <p:spPr>
          <a:xfrm>
            <a:off x="269827" y="6488074"/>
            <a:ext cx="2844800" cy="221599"/>
          </a:xfrm>
          <a:prstGeom prst="rect">
            <a:avLst/>
          </a:prstGeom>
        </p:spPr>
        <p:txBody>
          <a:bodyPr vert="horz" lIns="18288" tIns="18288" rIns="18288" bIns="18288" rtlCol="0" anchor="ctr">
            <a:spAutoFit/>
          </a:bodyPr>
          <a:lstStyle>
            <a:lvl1pPr algn="l">
              <a:defRPr sz="1200" b="1">
                <a:solidFill>
                  <a:schemeClr val="tx1"/>
                </a:solidFill>
                <a:latin typeface="Arial" pitchFamily="34" charset="0"/>
                <a:cs typeface="Arial" pitchFamily="34" charset="0"/>
              </a:defRPr>
            </a:lvl1pPr>
          </a:lstStyle>
          <a:p>
            <a:endParaRPr lang="en-US" dirty="0">
              <a:solidFill>
                <a:prstClr val="black"/>
              </a:solidFill>
            </a:endParaRPr>
          </a:p>
        </p:txBody>
      </p:sp>
      <p:sp>
        <p:nvSpPr>
          <p:cNvPr id="8" name="Footer Placeholder 4"/>
          <p:cNvSpPr>
            <a:spLocks noGrp="1"/>
          </p:cNvSpPr>
          <p:nvPr>
            <p:ph type="ftr" sz="quarter" idx="3"/>
          </p:nvPr>
        </p:nvSpPr>
        <p:spPr>
          <a:xfrm>
            <a:off x="4165600" y="6488074"/>
            <a:ext cx="3860800" cy="221599"/>
          </a:xfrm>
          <a:prstGeom prst="rect">
            <a:avLst/>
          </a:prstGeom>
        </p:spPr>
        <p:txBody>
          <a:bodyPr vert="horz" lIns="18288" tIns="18288" rIns="18288" bIns="18288" rtlCol="0" anchor="ctr">
            <a:spAutoFit/>
          </a:bodyPr>
          <a:lstStyle>
            <a:lvl1pPr algn="ctr">
              <a:defRPr sz="1200" b="1">
                <a:solidFill>
                  <a:schemeClr val="tx1"/>
                </a:solidFill>
                <a:latin typeface="Arial" pitchFamily="34" charset="0"/>
                <a:cs typeface="Arial" pitchFamily="34" charset="0"/>
              </a:defRPr>
            </a:lvl1pPr>
          </a:lstStyle>
          <a:p>
            <a:endParaRPr lang="en-US" dirty="0">
              <a:solidFill>
                <a:prstClr val="black"/>
              </a:solidFill>
            </a:endParaRPr>
          </a:p>
        </p:txBody>
      </p:sp>
      <p:sp>
        <p:nvSpPr>
          <p:cNvPr id="9" name="Slide Number Placeholder 5"/>
          <p:cNvSpPr>
            <a:spLocks noGrp="1"/>
          </p:cNvSpPr>
          <p:nvPr>
            <p:ph type="sldNum" sz="quarter" idx="4"/>
          </p:nvPr>
        </p:nvSpPr>
        <p:spPr>
          <a:xfrm>
            <a:off x="9127340" y="6488074"/>
            <a:ext cx="2844800" cy="221599"/>
          </a:xfrm>
          <a:prstGeom prst="rect">
            <a:avLst/>
          </a:prstGeom>
        </p:spPr>
        <p:txBody>
          <a:bodyPr vert="horz" lIns="18288" tIns="18288" rIns="18288" bIns="18288" rtlCol="0" anchor="ctr">
            <a:spAutoFit/>
          </a:bodyPr>
          <a:lstStyle>
            <a:lvl1pPr algn="r">
              <a:defRPr sz="1200" b="1">
                <a:solidFill>
                  <a:schemeClr val="tx1"/>
                </a:solidFill>
                <a:latin typeface="Arial" pitchFamily="34" charset="0"/>
                <a:cs typeface="Arial" pitchFamily="34" charset="0"/>
              </a:defRPr>
            </a:lvl1p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20139506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58585190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5458485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3164"/>
            <a:ext cx="5384800" cy="5037136"/>
          </a:xfrm>
        </p:spPr>
        <p:txBody>
          <a:bodyPr/>
          <a:lstStyle>
            <a:lvl1pPr>
              <a:defRPr sz="2600"/>
            </a:lvl1pPr>
            <a:lvl2pPr>
              <a:defRPr sz="2400"/>
            </a:lvl2pPr>
            <a:lvl3pPr>
              <a:defRPr sz="2200"/>
            </a:lvl3pPr>
            <a:lvl4pPr>
              <a:defRPr sz="20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97600" y="1173164"/>
            <a:ext cx="5384800" cy="5037136"/>
          </a:xfrm>
        </p:spPr>
        <p:txBody>
          <a:bodyPr/>
          <a:lstStyle>
            <a:lvl1pPr>
              <a:defRPr sz="2600"/>
            </a:lvl1pPr>
            <a:lvl2pPr>
              <a:defRPr sz="2400"/>
            </a:lvl2pPr>
            <a:lvl3pPr>
              <a:defRPr sz="2200"/>
            </a:lvl3pPr>
            <a:lvl4pPr>
              <a:defRPr sz="20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1810065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150" y="1173163"/>
            <a:ext cx="5386917" cy="639762"/>
          </a:xfrm>
        </p:spPr>
        <p:txBody>
          <a:bodyPr anchor="b">
            <a:no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09600" y="1873770"/>
            <a:ext cx="5386917" cy="425239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192917" y="1173163"/>
            <a:ext cx="5389033" cy="639762"/>
          </a:xfrm>
        </p:spPr>
        <p:txBody>
          <a:bodyPr anchor="b">
            <a:no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193368" y="1873770"/>
            <a:ext cx="5389033" cy="425239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solidFill>
                <a:prstClr val="black"/>
              </a:solidFill>
            </a:endParaRPr>
          </a:p>
        </p:txBody>
      </p:sp>
      <p:sp>
        <p:nvSpPr>
          <p:cNvPr id="8" name="Footer Placeholder 7"/>
          <p:cNvSpPr>
            <a:spLocks noGrp="1"/>
          </p:cNvSpPr>
          <p:nvPr>
            <p:ph type="ftr" sz="quarter" idx="11"/>
          </p:nvPr>
        </p:nvSpPr>
        <p:spPr/>
        <p:txBody>
          <a:bodyPr/>
          <a:lstStyle/>
          <a:p>
            <a:endParaRPr lang="en-US" dirty="0">
              <a:solidFill>
                <a:prstClr val="black"/>
              </a:solidFill>
            </a:endParaRPr>
          </a:p>
        </p:txBody>
      </p:sp>
      <p:sp>
        <p:nvSpPr>
          <p:cNvPr id="9" name="Slide Number Placeholder 8"/>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78767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1" name="Rectangle 20"/>
          <p:cNvSpPr/>
          <p:nvPr userDrawn="1"/>
        </p:nvSpPr>
        <p:spPr>
          <a:xfrm>
            <a:off x="-6347" y="22225"/>
            <a:ext cx="12198348" cy="5397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76" tIns="45688" rIns="91376" bIns="45688" anchor="ctr"/>
          <a:lstStyle/>
          <a:p>
            <a:pPr algn="ctr">
              <a:defRPr/>
            </a:pPr>
            <a:endParaRPr lang="en-US" sz="1800" dirty="0">
              <a:solidFill>
                <a:prstClr val="white"/>
              </a:solidFill>
            </a:endParaRPr>
          </a:p>
        </p:txBody>
      </p:sp>
      <p:sp>
        <p:nvSpPr>
          <p:cNvPr id="22" name="Rectangle 21"/>
          <p:cNvSpPr/>
          <p:nvPr userDrawn="1"/>
        </p:nvSpPr>
        <p:spPr>
          <a:xfrm>
            <a:off x="0" y="7"/>
            <a:ext cx="12192000" cy="169863"/>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376" tIns="45688" rIns="91376" bIns="45688" anchor="ctr"/>
          <a:lstStyle/>
          <a:p>
            <a:pPr algn="ctr">
              <a:defRPr/>
            </a:pPr>
            <a:r>
              <a:rPr lang="en-US" sz="1100" b="1" dirty="0">
                <a:solidFill>
                  <a:prstClr val="white"/>
                </a:solidFill>
                <a:effectLst>
                  <a:outerShdw blurRad="38100" dist="38100" dir="2700000" algn="tl">
                    <a:srgbClr val="000000">
                      <a:alpha val="43137"/>
                    </a:srgbClr>
                  </a:outerShdw>
                </a:effectLst>
              </a:rPr>
              <a:t>UNCLASSIFIED</a:t>
            </a:r>
          </a:p>
        </p:txBody>
      </p:sp>
      <p:sp>
        <p:nvSpPr>
          <p:cNvPr id="4" name="Text Placeholder 3"/>
          <p:cNvSpPr>
            <a:spLocks noGrp="1"/>
          </p:cNvSpPr>
          <p:nvPr>
            <p:ph type="body" sz="quarter" idx="10"/>
          </p:nvPr>
        </p:nvSpPr>
        <p:spPr>
          <a:xfrm>
            <a:off x="3244851" y="3780500"/>
            <a:ext cx="5702300" cy="1524000"/>
          </a:xfrm>
          <a:prstGeom prst="rect">
            <a:avLst/>
          </a:prstGeom>
        </p:spPr>
        <p:txBody>
          <a:bodyPr/>
          <a:lstStyle>
            <a:lvl1pPr marL="0" indent="0" algn="ctr">
              <a:buNone/>
              <a:defRPr/>
            </a:lvl1pPr>
          </a:lstStyle>
          <a:p>
            <a:pPr lvl="0"/>
            <a:r>
              <a:rPr lang="en-US" dirty="0"/>
              <a:t>Click to edit Master</a:t>
            </a:r>
          </a:p>
        </p:txBody>
      </p:sp>
      <p:sp>
        <p:nvSpPr>
          <p:cNvPr id="3" name="Footer Placeholder 2"/>
          <p:cNvSpPr>
            <a:spLocks noGrp="1"/>
          </p:cNvSpPr>
          <p:nvPr>
            <p:ph type="ftr" sz="quarter" idx="11"/>
          </p:nvPr>
        </p:nvSpPr>
        <p:spPr/>
        <p:txBody>
          <a:bodyPr/>
          <a:lstStyle/>
          <a:p>
            <a:endParaRPr lang="en-US" dirty="0">
              <a:solidFill>
                <a:prstClr val="white"/>
              </a:solidFill>
            </a:endParaRPr>
          </a:p>
        </p:txBody>
      </p:sp>
      <p:sp>
        <p:nvSpPr>
          <p:cNvPr id="5" name="Slide Number Placeholder 4"/>
          <p:cNvSpPr>
            <a:spLocks noGrp="1"/>
          </p:cNvSpPr>
          <p:nvPr>
            <p:ph type="sldNum" sz="quarter" idx="12"/>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
        <p:nvSpPr>
          <p:cNvPr id="7" name="Title 6"/>
          <p:cNvSpPr>
            <a:spLocks noGrp="1"/>
          </p:cNvSpPr>
          <p:nvPr>
            <p:ph type="title"/>
          </p:nvPr>
        </p:nvSpPr>
        <p:spPr/>
        <p:txBody>
          <a:bodyPr/>
          <a:lstStyle/>
          <a:p>
            <a:r>
              <a:rPr lang="en-US"/>
              <a:t>Click to edit Master title style</a:t>
            </a:r>
          </a:p>
        </p:txBody>
      </p:sp>
      <p:grpSp>
        <p:nvGrpSpPr>
          <p:cNvPr id="15" name="Group 29"/>
          <p:cNvGrpSpPr>
            <a:grpSpLocks noChangeAspect="1"/>
          </p:cNvGrpSpPr>
          <p:nvPr userDrawn="1"/>
        </p:nvGrpSpPr>
        <p:grpSpPr>
          <a:xfrm>
            <a:off x="11193600" y="-207449"/>
            <a:ext cx="998401" cy="1026915"/>
            <a:chOff x="4485767" y="609600"/>
            <a:chExt cx="2389215" cy="3276599"/>
          </a:xfrm>
        </p:grpSpPr>
        <p:pic>
          <p:nvPicPr>
            <p:cNvPr id="16" name="Picture 15" descr="FANCY 4ID PATCH.png"/>
            <p:cNvPicPr>
              <a:picLocks noChangeAspect="1"/>
            </p:cNvPicPr>
            <p:nvPr/>
          </p:nvPicPr>
          <p:blipFill>
            <a:blip r:embed="rId2" cstate="print"/>
            <a:stretch>
              <a:fillRect/>
            </a:stretch>
          </p:blipFill>
          <p:spPr>
            <a:xfrm>
              <a:off x="4643183" y="1295400"/>
              <a:ext cx="1905000" cy="1901556"/>
            </a:xfrm>
            <a:prstGeom prst="rect">
              <a:avLst/>
            </a:prstGeom>
          </p:spPr>
        </p:pic>
        <p:pic>
          <p:nvPicPr>
            <p:cNvPr id="17" name="Picture 16" descr="C:\Users\david.chiarenza\AppData\Local\Microsoft\Windows\Temporary Internet Files\Content.IE5\2GMN9QLX\MC900441344[1].png"/>
            <p:cNvPicPr>
              <a:picLocks noChangeAspect="1" noChangeArrowheads="1"/>
            </p:cNvPicPr>
            <p:nvPr/>
          </p:nvPicPr>
          <p:blipFill>
            <a:blip r:embed="rId3" cstate="print"/>
            <a:srcRect/>
            <a:stretch>
              <a:fillRect/>
            </a:stretch>
          </p:blipFill>
          <p:spPr bwMode="auto">
            <a:xfrm>
              <a:off x="4485767" y="609600"/>
              <a:ext cx="2219833" cy="1976614"/>
            </a:xfrm>
            <a:prstGeom prst="rect">
              <a:avLst/>
            </a:prstGeom>
            <a:noFill/>
            <a:ln>
              <a:noFill/>
            </a:ln>
          </p:spPr>
        </p:pic>
        <p:pic>
          <p:nvPicPr>
            <p:cNvPr id="18" name="Picture 17" descr="C:\Users\david.chiarenza\AppData\Local\Microsoft\Windows\Temporary Internet Files\Content.IE5\2GMN9QLX\MC900441344[1].png"/>
            <p:cNvPicPr>
              <a:picLocks noChangeAspect="1" noChangeArrowheads="1"/>
            </p:cNvPicPr>
            <p:nvPr userDrawn="1"/>
          </p:nvPicPr>
          <p:blipFill>
            <a:blip r:embed="rId3" cstate="print"/>
            <a:srcRect/>
            <a:stretch>
              <a:fillRect/>
            </a:stretch>
          </p:blipFill>
          <p:spPr bwMode="auto">
            <a:xfrm rot="10800000">
              <a:off x="4485767" y="1909584"/>
              <a:ext cx="2219833" cy="1976615"/>
            </a:xfrm>
            <a:prstGeom prst="rect">
              <a:avLst/>
            </a:prstGeom>
            <a:noFill/>
            <a:ln>
              <a:noFill/>
            </a:ln>
          </p:spPr>
        </p:pic>
        <p:sp>
          <p:nvSpPr>
            <p:cNvPr id="19" name="TextBox 13"/>
            <p:cNvSpPr txBox="1"/>
            <p:nvPr/>
          </p:nvSpPr>
          <p:spPr bwMode="auto">
            <a:xfrm>
              <a:off x="4837356" y="2612342"/>
              <a:ext cx="1502514" cy="498979"/>
            </a:xfrm>
            <a:prstGeom prst="rect">
              <a:avLst/>
            </a:prstGeom>
            <a:noFill/>
          </p:spPr>
          <p:txBody>
            <a:bodyPr spcFirstLastPara="1">
              <a:prstTxWarp prst="textArchDown">
                <a:avLst>
                  <a:gd name="adj" fmla="val 409296"/>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600" b="1" dirty="0">
                  <a:solidFill>
                    <a:prstClr val="black"/>
                  </a:solidFill>
                  <a:effectLst>
                    <a:outerShdw blurRad="38100" dist="38100" dir="2700000" algn="tl">
                      <a:srgbClr val="000000">
                        <a:alpha val="43137"/>
                      </a:srgbClr>
                    </a:outerShdw>
                  </a:effectLst>
                </a:rPr>
                <a:t>DIVISION</a:t>
              </a:r>
            </a:p>
          </p:txBody>
        </p:sp>
        <p:sp>
          <p:nvSpPr>
            <p:cNvPr id="20" name="TextBox 12"/>
            <p:cNvSpPr txBox="1"/>
            <p:nvPr userDrawn="1"/>
          </p:nvSpPr>
          <p:spPr bwMode="auto">
            <a:xfrm rot="414701">
              <a:off x="4890094" y="1478530"/>
              <a:ext cx="1984888" cy="498978"/>
            </a:xfrm>
            <a:prstGeom prst="rect">
              <a:avLst/>
            </a:prstGeom>
            <a:noFill/>
          </p:spPr>
          <p:txBody>
            <a:bodyPr spcFirstLastPara="1">
              <a:prstTxWarp prst="textArchUp">
                <a:avLst>
                  <a:gd name="adj" fmla="val 11097683"/>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600" b="1" dirty="0">
                  <a:solidFill>
                    <a:prstClr val="black"/>
                  </a:solidFill>
                  <a:effectLst>
                    <a:outerShdw blurRad="38100" dist="38100" dir="2700000" algn="tl">
                      <a:srgbClr val="000000">
                        <a:alpha val="43137"/>
                      </a:srgbClr>
                    </a:outerShdw>
                  </a:effectLst>
                </a:rPr>
                <a:t>IRONHORSE</a:t>
              </a:r>
            </a:p>
          </p:txBody>
        </p:sp>
      </p:grpSp>
    </p:spTree>
    <p:extLst>
      <p:ext uri="{BB962C8B-B14F-4D97-AF65-F5344CB8AC3E}">
        <p14:creationId xmlns:p14="http://schemas.microsoft.com/office/powerpoint/2010/main" val="4915960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solidFill>
                <a:prstClr val="black"/>
              </a:solidFill>
            </a:endParaRPr>
          </a:p>
        </p:txBody>
      </p:sp>
      <p:sp>
        <p:nvSpPr>
          <p:cNvPr id="4" name="Footer Placeholder 3"/>
          <p:cNvSpPr>
            <a:spLocks noGrp="1"/>
          </p:cNvSpPr>
          <p:nvPr>
            <p:ph type="ftr" sz="quarter" idx="11"/>
          </p:nvPr>
        </p:nvSpPr>
        <p:spPr/>
        <p:txBody>
          <a:bodyPr/>
          <a:lstStyle/>
          <a:p>
            <a:endParaRPr lang="en-US" dirty="0">
              <a:solidFill>
                <a:prstClr val="black"/>
              </a:solidFill>
            </a:endParaRPr>
          </a:p>
        </p:txBody>
      </p:sp>
      <p:sp>
        <p:nvSpPr>
          <p:cNvPr id="5" name="Slide Number Placeholder 4"/>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0229097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prstClr val="black"/>
              </a:solidFill>
            </a:endParaRPr>
          </a:p>
        </p:txBody>
      </p:sp>
      <p:sp>
        <p:nvSpPr>
          <p:cNvPr id="3" name="Footer Placeholder 2"/>
          <p:cNvSpPr>
            <a:spLocks noGrp="1"/>
          </p:cNvSpPr>
          <p:nvPr>
            <p:ph type="ftr" sz="quarter" idx="11"/>
          </p:nvPr>
        </p:nvSpPr>
        <p:spPr/>
        <p:txBody>
          <a:bodyPr/>
          <a:lstStyle/>
          <a:p>
            <a:endParaRPr lang="en-US" dirty="0">
              <a:solidFill>
                <a:prstClr val="black"/>
              </a:solidFill>
            </a:endParaRPr>
          </a:p>
        </p:txBody>
      </p:sp>
      <p:sp>
        <p:nvSpPr>
          <p:cNvPr id="4" name="Slide Number Placeholder 3"/>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4278351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2600"/>
            </a:lvl1pPr>
            <a:lvl2pPr>
              <a:defRPr sz="2400"/>
            </a:lvl2pPr>
            <a:lvl3pPr>
              <a:defRPr sz="2200"/>
            </a:lvl3pPr>
            <a:lvl4pPr>
              <a:defRPr sz="2000"/>
            </a:lvl4pPr>
            <a:lvl5pPr>
              <a:defRPr sz="18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5232635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solidFill>
            </a:endParaRPr>
          </a:p>
        </p:txBody>
      </p:sp>
      <p:sp>
        <p:nvSpPr>
          <p:cNvPr id="7" name="Slide Number Placeholder 6"/>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5099508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5821102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8853693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FACER">
    <p:spTree>
      <p:nvGrpSpPr>
        <p:cNvPr id="1" name=""/>
        <p:cNvGrpSpPr/>
        <p:nvPr/>
      </p:nvGrpSpPr>
      <p:grpSpPr>
        <a:xfrm>
          <a:off x="0" y="0"/>
          <a:ext cx="0" cy="0"/>
          <a:chOff x="0" y="0"/>
          <a:chExt cx="0" cy="0"/>
        </a:xfrm>
      </p:grpSpPr>
      <p:grpSp>
        <p:nvGrpSpPr>
          <p:cNvPr id="3" name="Group 10"/>
          <p:cNvGrpSpPr/>
          <p:nvPr userDrawn="1"/>
        </p:nvGrpSpPr>
        <p:grpSpPr>
          <a:xfrm>
            <a:off x="0" y="1"/>
            <a:ext cx="12192000" cy="891915"/>
            <a:chOff x="0" y="0"/>
            <a:chExt cx="9144000" cy="891915"/>
          </a:xfrm>
        </p:grpSpPr>
        <p:sp>
          <p:nvSpPr>
            <p:cNvPr id="10" name="Rectangle 9"/>
            <p:cNvSpPr/>
            <p:nvPr userDrawn="1"/>
          </p:nvSpPr>
          <p:spPr>
            <a:xfrm>
              <a:off x="8259580" y="0"/>
              <a:ext cx="884420" cy="891915"/>
            </a:xfrm>
            <a:prstGeom prst="rect">
              <a:avLst/>
            </a:prstGeom>
            <a:solidFill>
              <a:schemeClr val="bg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prstClr val="black"/>
                </a:solidFill>
                <a:latin typeface="Arial" pitchFamily="34" charset="0"/>
                <a:cs typeface="Arial" pitchFamily="34" charset="0"/>
              </a:endParaRPr>
            </a:p>
          </p:txBody>
        </p:sp>
        <p:sp>
          <p:nvSpPr>
            <p:cNvPr id="9" name="Rectangle 8"/>
            <p:cNvSpPr/>
            <p:nvPr userDrawn="1"/>
          </p:nvSpPr>
          <p:spPr>
            <a:xfrm>
              <a:off x="0" y="0"/>
              <a:ext cx="884420" cy="891915"/>
            </a:xfrm>
            <a:prstGeom prst="rect">
              <a:avLst/>
            </a:prstGeom>
            <a:solidFill>
              <a:schemeClr val="bg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prstClr val="black"/>
                </a:solidFill>
                <a:latin typeface="Arial" pitchFamily="34" charset="0"/>
                <a:cs typeface="Arial" pitchFamily="34" charset="0"/>
              </a:endParaRPr>
            </a:p>
          </p:txBody>
        </p:sp>
        <p:sp>
          <p:nvSpPr>
            <p:cNvPr id="2" name="Rectangle 1"/>
            <p:cNvSpPr/>
            <p:nvPr userDrawn="1"/>
          </p:nvSpPr>
          <p:spPr>
            <a:xfrm>
              <a:off x="0" y="0"/>
              <a:ext cx="1371600" cy="614597"/>
            </a:xfrm>
            <a:prstGeom prst="rect">
              <a:avLst/>
            </a:prstGeom>
            <a:solidFill>
              <a:schemeClr val="tx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prstClr val="white"/>
                  </a:solidFill>
                  <a:latin typeface="Arial" pitchFamily="34" charset="0"/>
                  <a:cs typeface="Arial" pitchFamily="34" charset="0"/>
                </a:rPr>
                <a:t>FACER</a:t>
              </a:r>
            </a:p>
          </p:txBody>
        </p:sp>
        <p:sp>
          <p:nvSpPr>
            <p:cNvPr id="4" name="Rectangle 3"/>
            <p:cNvSpPr/>
            <p:nvPr userDrawn="1"/>
          </p:nvSpPr>
          <p:spPr>
            <a:xfrm>
              <a:off x="7772400" y="0"/>
              <a:ext cx="1371600" cy="614597"/>
            </a:xfrm>
            <a:prstGeom prst="rect">
              <a:avLst/>
            </a:prstGeom>
            <a:solidFill>
              <a:schemeClr val="tx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prstClr val="white"/>
                  </a:solidFill>
                  <a:latin typeface="Arial" pitchFamily="34" charset="0"/>
                  <a:cs typeface="Arial" pitchFamily="34" charset="0"/>
                </a:rPr>
                <a:t>FACER</a:t>
              </a:r>
            </a:p>
          </p:txBody>
        </p:sp>
      </p:grpSp>
      <p:sp>
        <p:nvSpPr>
          <p:cNvPr id="8" name="Title Placeholder 1"/>
          <p:cNvSpPr>
            <a:spLocks noGrp="1"/>
          </p:cNvSpPr>
          <p:nvPr>
            <p:ph type="title"/>
          </p:nvPr>
        </p:nvSpPr>
        <p:spPr>
          <a:xfrm>
            <a:off x="1769534" y="168275"/>
            <a:ext cx="8652933" cy="690562"/>
          </a:xfrm>
          <a:prstGeom prst="rect">
            <a:avLst/>
          </a:prstGeom>
        </p:spPr>
        <p:txBody>
          <a:bodyPr vert="horz" lIns="91440" tIns="45720" rIns="91440" bIns="45720" rtlCol="0" anchor="ctr">
            <a:normAutofit/>
          </a:bodyPr>
          <a:lstStyle>
            <a:lvl1pPr>
              <a:defRPr sz="2400"/>
            </a:lvl1pPr>
          </a:lstStyle>
          <a:p>
            <a:r>
              <a:rPr lang="en-US" dirty="0" smtClean="0"/>
              <a:t>Click to edit Master title style</a:t>
            </a:r>
            <a:endParaRPr lang="en-US" dirty="0"/>
          </a:p>
        </p:txBody>
      </p:sp>
    </p:spTree>
    <p:extLst>
      <p:ext uri="{BB962C8B-B14F-4D97-AF65-F5344CB8AC3E}">
        <p14:creationId xmlns:p14="http://schemas.microsoft.com/office/powerpoint/2010/main" val="61423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Facer_Content">
    <p:spTree>
      <p:nvGrpSpPr>
        <p:cNvPr id="1" name=""/>
        <p:cNvGrpSpPr/>
        <p:nvPr/>
      </p:nvGrpSpPr>
      <p:grpSpPr>
        <a:xfrm>
          <a:off x="0" y="0"/>
          <a:ext cx="0" cy="0"/>
          <a:chOff x="0" y="0"/>
          <a:chExt cx="0" cy="0"/>
        </a:xfrm>
      </p:grpSpPr>
      <p:sp>
        <p:nvSpPr>
          <p:cNvPr id="2" name="Title 1"/>
          <p:cNvSpPr>
            <a:spLocks noGrp="1"/>
          </p:cNvSpPr>
          <p:nvPr>
            <p:ph type="title"/>
          </p:nvPr>
        </p:nvSpPr>
        <p:spPr>
          <a:xfrm>
            <a:off x="1769534" y="168275"/>
            <a:ext cx="8652933" cy="690563"/>
          </a:xfrm>
        </p:spPr>
        <p:txBody>
          <a:bodyPr>
            <a:normAutofit/>
          </a:bodyPr>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609600" y="858839"/>
            <a:ext cx="10972800" cy="5549456"/>
          </a:xfrm>
        </p:spPr>
        <p:txBody>
          <a:bodyPr>
            <a:normAutofit/>
          </a:bodyPr>
          <a:lstStyle>
            <a:lvl1pPr>
              <a:defRPr sz="1800"/>
            </a:lvl1pPr>
            <a:lvl2pPr>
              <a:defRPr sz="1600"/>
            </a:lvl2pPr>
            <a:lvl3pPr>
              <a:defRPr sz="1600"/>
            </a:lvl3pPr>
            <a:lvl4pPr>
              <a:defRPr sz="14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p:txBody>
          <a:bodyPr/>
          <a:lstStyle/>
          <a:p>
            <a:fld id="{3A2434CF-8138-46AC-AF35-0C39313BA98B}" type="slidenum">
              <a:rPr lang="en-US" smtClean="0">
                <a:solidFill>
                  <a:prstClr val="black"/>
                </a:solidFill>
              </a:rPr>
              <a:pPr/>
              <a:t>‹#›</a:t>
            </a:fld>
            <a:endParaRPr lang="en-US" dirty="0">
              <a:solidFill>
                <a:prstClr val="black"/>
              </a:solidFill>
            </a:endParaRPr>
          </a:p>
        </p:txBody>
      </p:sp>
      <p:grpSp>
        <p:nvGrpSpPr>
          <p:cNvPr id="7" name="Group 10"/>
          <p:cNvGrpSpPr/>
          <p:nvPr userDrawn="1"/>
        </p:nvGrpSpPr>
        <p:grpSpPr>
          <a:xfrm>
            <a:off x="0" y="1"/>
            <a:ext cx="12192000" cy="891915"/>
            <a:chOff x="0" y="0"/>
            <a:chExt cx="9144000" cy="891915"/>
          </a:xfrm>
        </p:grpSpPr>
        <p:sp>
          <p:nvSpPr>
            <p:cNvPr id="8" name="Rectangle 7"/>
            <p:cNvSpPr/>
            <p:nvPr userDrawn="1"/>
          </p:nvSpPr>
          <p:spPr>
            <a:xfrm>
              <a:off x="8259580" y="0"/>
              <a:ext cx="884420" cy="891915"/>
            </a:xfrm>
            <a:prstGeom prst="rect">
              <a:avLst/>
            </a:prstGeom>
            <a:solidFill>
              <a:schemeClr val="bg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prstClr val="black"/>
                </a:solidFill>
                <a:latin typeface="Arial" pitchFamily="34" charset="0"/>
                <a:cs typeface="Arial" pitchFamily="34" charset="0"/>
              </a:endParaRPr>
            </a:p>
          </p:txBody>
        </p:sp>
        <p:sp>
          <p:nvSpPr>
            <p:cNvPr id="9" name="Rectangle 8"/>
            <p:cNvSpPr/>
            <p:nvPr userDrawn="1"/>
          </p:nvSpPr>
          <p:spPr>
            <a:xfrm>
              <a:off x="0" y="0"/>
              <a:ext cx="884420" cy="891915"/>
            </a:xfrm>
            <a:prstGeom prst="rect">
              <a:avLst/>
            </a:prstGeom>
            <a:solidFill>
              <a:schemeClr val="bg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prstClr val="black"/>
                </a:solidFill>
                <a:latin typeface="Arial" pitchFamily="34" charset="0"/>
                <a:cs typeface="Arial" pitchFamily="34" charset="0"/>
              </a:endParaRPr>
            </a:p>
          </p:txBody>
        </p:sp>
        <p:sp>
          <p:nvSpPr>
            <p:cNvPr id="10" name="Rectangle 9"/>
            <p:cNvSpPr/>
            <p:nvPr userDrawn="1"/>
          </p:nvSpPr>
          <p:spPr>
            <a:xfrm>
              <a:off x="0" y="0"/>
              <a:ext cx="1371600" cy="614597"/>
            </a:xfrm>
            <a:prstGeom prst="rect">
              <a:avLst/>
            </a:prstGeom>
            <a:solidFill>
              <a:schemeClr val="tx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prstClr val="white"/>
                  </a:solidFill>
                  <a:latin typeface="Arial" pitchFamily="34" charset="0"/>
                  <a:cs typeface="Arial" pitchFamily="34" charset="0"/>
                </a:rPr>
                <a:t>FACER</a:t>
              </a:r>
            </a:p>
          </p:txBody>
        </p:sp>
        <p:sp>
          <p:nvSpPr>
            <p:cNvPr id="11" name="Rectangle 10"/>
            <p:cNvSpPr/>
            <p:nvPr userDrawn="1"/>
          </p:nvSpPr>
          <p:spPr>
            <a:xfrm>
              <a:off x="7772400" y="0"/>
              <a:ext cx="1371600" cy="614597"/>
            </a:xfrm>
            <a:prstGeom prst="rect">
              <a:avLst/>
            </a:prstGeom>
            <a:solidFill>
              <a:schemeClr val="tx1"/>
            </a:solidFill>
            <a:ln w="15875">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prstClr val="white"/>
                  </a:solidFill>
                  <a:latin typeface="Arial" pitchFamily="34" charset="0"/>
                  <a:cs typeface="Arial" pitchFamily="34" charset="0"/>
                </a:rPr>
                <a:t>FACER</a:t>
              </a:r>
            </a:p>
          </p:txBody>
        </p:sp>
      </p:grpSp>
    </p:spTree>
    <p:extLst>
      <p:ext uri="{BB962C8B-B14F-4D97-AF65-F5344CB8AC3E}">
        <p14:creationId xmlns:p14="http://schemas.microsoft.com/office/powerpoint/2010/main" val="1970759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ytuł i zawartość">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endParaRPr lang="en-US" dirty="0">
              <a:solidFill>
                <a:prstClr val="white"/>
              </a:solidFill>
            </a:endParaRPr>
          </a:p>
        </p:txBody>
      </p:sp>
      <p:sp>
        <p:nvSpPr>
          <p:cNvPr id="3" name="Slide Number Placeholder 2"/>
          <p:cNvSpPr>
            <a:spLocks noGrp="1"/>
          </p:cNvSpPr>
          <p:nvPr>
            <p:ph type="sldNum" sz="quarter" idx="11"/>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41369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4"/>
            <a:ext cx="10972800" cy="4525963"/>
          </a:xfrm>
          <a:prstGeom prst="rect">
            <a:avLst/>
          </a:prstGeom>
        </p:spPr>
        <p:txBody>
          <a:bodyPr/>
          <a:lstStyle>
            <a:lvl1pPr>
              <a:buFont typeface="Arial" pitchFamily="34" charset="0"/>
              <a:buChar char="•"/>
              <a:defRPr sz="2400">
                <a:solidFill>
                  <a:schemeClr val="tx1"/>
                </a:solidFill>
                <a:latin typeface="Arial" pitchFamily="34" charset="0"/>
                <a:cs typeface="Arial" pitchFamily="34" charset="0"/>
              </a:defRPr>
            </a:lvl1pPr>
            <a:lvl2pPr>
              <a:buClrTx/>
              <a:buFont typeface="Arial" pitchFamily="34" charset="0"/>
              <a:buChar char="−"/>
              <a:defRPr sz="1800">
                <a:solidFill>
                  <a:schemeClr val="tx1"/>
                </a:solidFill>
                <a:latin typeface="Arial" pitchFamily="34" charset="0"/>
                <a:cs typeface="Arial" pitchFamily="34" charset="0"/>
              </a:defRPr>
            </a:lvl2pPr>
            <a:lvl3pPr>
              <a:buClrTx/>
              <a:buFont typeface="Arial" pitchFamily="34" charset="0"/>
              <a:buChar char="−"/>
              <a:defRPr sz="1800">
                <a:solidFill>
                  <a:schemeClr val="tx1"/>
                </a:solidFill>
                <a:latin typeface="Arial" pitchFamily="34" charset="0"/>
                <a:cs typeface="Arial" pitchFamily="34" charset="0"/>
              </a:defRPr>
            </a:lvl3pPr>
            <a:lvl4pPr>
              <a:buClrTx/>
              <a:buFont typeface="Arial" pitchFamily="34" charset="0"/>
              <a:buChar char="−"/>
              <a:defRPr sz="1800">
                <a:solidFill>
                  <a:schemeClr val="tx1"/>
                </a:solidFill>
                <a:latin typeface="Arial" pitchFamily="34" charset="0"/>
                <a:cs typeface="Arial" pitchFamily="34" charset="0"/>
              </a:defRPr>
            </a:lvl4pPr>
            <a:lvl5pPr>
              <a:buClrTx/>
              <a:buFont typeface="Arial" pitchFamily="34" charset="0"/>
              <a:buChar char="−"/>
              <a:defRPr sz="1800">
                <a:solidFill>
                  <a:schemeClr val="tx1"/>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Footer Placeholder 1"/>
          <p:cNvSpPr>
            <a:spLocks noGrp="1"/>
          </p:cNvSpPr>
          <p:nvPr>
            <p:ph type="ftr" sz="quarter" idx="10"/>
          </p:nvPr>
        </p:nvSpPr>
        <p:spPr/>
        <p:txBody>
          <a:bodyPr/>
          <a:lstStyle/>
          <a:p>
            <a:endParaRPr lang="en-US" dirty="0">
              <a:solidFill>
                <a:prstClr val="white"/>
              </a:solidFill>
            </a:endParaRPr>
          </a:p>
        </p:txBody>
      </p:sp>
      <p:sp>
        <p:nvSpPr>
          <p:cNvPr id="4" name="Slide Number Placeholder 3"/>
          <p:cNvSpPr>
            <a:spLocks noGrp="1"/>
          </p:cNvSpPr>
          <p:nvPr>
            <p:ph type="sldNum" sz="quarter" idx="11"/>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9618376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4"/>
            <a:ext cx="10972800" cy="4525963"/>
          </a:xfrm>
          <a:prstGeom prst="rect">
            <a:avLst/>
          </a:prstGeom>
        </p:spPr>
        <p:txBody>
          <a:bodyPr/>
          <a:lstStyle>
            <a:lvl1pPr>
              <a:buFont typeface="Arial" pitchFamily="34" charset="0"/>
              <a:buChar char="•"/>
              <a:defRPr sz="2400">
                <a:solidFill>
                  <a:schemeClr val="tx1"/>
                </a:solidFill>
                <a:latin typeface="Arial" pitchFamily="34" charset="0"/>
                <a:cs typeface="Arial" pitchFamily="34" charset="0"/>
              </a:defRPr>
            </a:lvl1pPr>
            <a:lvl2pPr>
              <a:buClrTx/>
              <a:buFont typeface="Arial" pitchFamily="34" charset="0"/>
              <a:buChar char="−"/>
              <a:defRPr sz="1800">
                <a:solidFill>
                  <a:schemeClr val="tx1"/>
                </a:solidFill>
                <a:latin typeface="Arial" pitchFamily="34" charset="0"/>
                <a:cs typeface="Arial" pitchFamily="34" charset="0"/>
              </a:defRPr>
            </a:lvl2pPr>
            <a:lvl3pPr>
              <a:buClrTx/>
              <a:buFont typeface="Arial" pitchFamily="34" charset="0"/>
              <a:buChar char="−"/>
              <a:defRPr sz="1800">
                <a:solidFill>
                  <a:schemeClr val="tx1"/>
                </a:solidFill>
                <a:latin typeface="Arial" pitchFamily="34" charset="0"/>
                <a:cs typeface="Arial" pitchFamily="34" charset="0"/>
              </a:defRPr>
            </a:lvl3pPr>
            <a:lvl4pPr>
              <a:buClrTx/>
              <a:buFont typeface="Arial" pitchFamily="34" charset="0"/>
              <a:buChar char="−"/>
              <a:defRPr sz="1800">
                <a:solidFill>
                  <a:schemeClr val="tx1"/>
                </a:solidFill>
                <a:latin typeface="Arial" pitchFamily="34" charset="0"/>
                <a:cs typeface="Arial" pitchFamily="34" charset="0"/>
              </a:defRPr>
            </a:lvl4pPr>
            <a:lvl5pPr>
              <a:buClrTx/>
              <a:buFont typeface="Arial" pitchFamily="34" charset="0"/>
              <a:buChar char="−"/>
              <a:defRPr sz="1800">
                <a:solidFill>
                  <a:schemeClr val="tx1"/>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1"/>
          <p:cNvSpPr>
            <a:spLocks noGrp="1"/>
          </p:cNvSpPr>
          <p:nvPr>
            <p:ph type="title"/>
          </p:nvPr>
        </p:nvSpPr>
        <p:spPr>
          <a:xfrm>
            <a:off x="711201" y="304803"/>
            <a:ext cx="11480800" cy="492443"/>
          </a:xfrm>
          <a:prstGeom prst="rect">
            <a:avLst/>
          </a:prstGeom>
        </p:spPr>
        <p:txBody>
          <a:bodyPr/>
          <a:lstStyle>
            <a:lvl1pPr>
              <a:defRPr>
                <a:latin typeface="Arial" pitchFamily="34" charset="0"/>
                <a:cs typeface="Arial" pitchFamily="34" charset="0"/>
              </a:defRPr>
            </a:lvl1pPr>
          </a:lstStyle>
          <a:p>
            <a:r>
              <a:rPr lang="en-US" dirty="0"/>
              <a:t>Click to edit Master title style</a:t>
            </a:r>
          </a:p>
        </p:txBody>
      </p:sp>
      <p:sp>
        <p:nvSpPr>
          <p:cNvPr id="2" name="Footer Placeholder 1"/>
          <p:cNvSpPr>
            <a:spLocks noGrp="1"/>
          </p:cNvSpPr>
          <p:nvPr>
            <p:ph type="ftr" sz="quarter" idx="10"/>
          </p:nvPr>
        </p:nvSpPr>
        <p:spPr/>
        <p:txBody>
          <a:bodyPr/>
          <a:lstStyle/>
          <a:p>
            <a:endParaRPr lang="en-US" dirty="0">
              <a:solidFill>
                <a:prstClr val="white"/>
              </a:solidFill>
            </a:endParaRPr>
          </a:p>
        </p:txBody>
      </p:sp>
      <p:sp>
        <p:nvSpPr>
          <p:cNvPr id="4" name="Slide Number Placeholder 3"/>
          <p:cNvSpPr>
            <a:spLocks noGrp="1"/>
          </p:cNvSpPr>
          <p:nvPr>
            <p:ph type="sldNum" sz="quarter" idx="11"/>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54834736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6"/>
            <a:ext cx="10972800" cy="4525963"/>
          </a:xfrm>
          <a:prstGeom prst="rect">
            <a:avLst/>
          </a:prstGeom>
        </p:spPr>
        <p:txBody>
          <a:bodyPr/>
          <a:lstStyle>
            <a:lvl1pPr>
              <a:buFont typeface="Arial" pitchFamily="34" charset="0"/>
              <a:buChar char="•"/>
              <a:defRPr sz="2400">
                <a:solidFill>
                  <a:schemeClr val="tx1"/>
                </a:solidFill>
                <a:latin typeface="Arial" pitchFamily="34" charset="0"/>
                <a:cs typeface="Arial" pitchFamily="34" charset="0"/>
              </a:defRPr>
            </a:lvl1pPr>
            <a:lvl2pPr>
              <a:buClrTx/>
              <a:buFont typeface="Arial" pitchFamily="34" charset="0"/>
              <a:buChar char="−"/>
              <a:defRPr sz="1800">
                <a:solidFill>
                  <a:schemeClr val="tx1"/>
                </a:solidFill>
                <a:latin typeface="Arial" pitchFamily="34" charset="0"/>
                <a:cs typeface="Arial" pitchFamily="34" charset="0"/>
              </a:defRPr>
            </a:lvl2pPr>
            <a:lvl3pPr>
              <a:buClrTx/>
              <a:buFont typeface="Arial" pitchFamily="34" charset="0"/>
              <a:buChar char="−"/>
              <a:defRPr sz="1800">
                <a:solidFill>
                  <a:schemeClr val="tx1"/>
                </a:solidFill>
                <a:latin typeface="Arial" pitchFamily="34" charset="0"/>
                <a:cs typeface="Arial" pitchFamily="34" charset="0"/>
              </a:defRPr>
            </a:lvl3pPr>
            <a:lvl4pPr>
              <a:buClrTx/>
              <a:buFont typeface="Arial" pitchFamily="34" charset="0"/>
              <a:buChar char="−"/>
              <a:defRPr sz="1800">
                <a:solidFill>
                  <a:schemeClr val="tx1"/>
                </a:solidFill>
                <a:latin typeface="Arial" pitchFamily="34" charset="0"/>
                <a:cs typeface="Arial" pitchFamily="34" charset="0"/>
              </a:defRPr>
            </a:lvl4pPr>
            <a:lvl5pPr>
              <a:buClrTx/>
              <a:buFont typeface="Arial" pitchFamily="34" charset="0"/>
              <a:buChar char="−"/>
              <a:defRPr sz="1800">
                <a:solidFill>
                  <a:schemeClr val="tx1"/>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Footer Placeholder 1"/>
          <p:cNvSpPr>
            <a:spLocks noGrp="1"/>
          </p:cNvSpPr>
          <p:nvPr>
            <p:ph type="ftr" sz="quarter" idx="10"/>
          </p:nvPr>
        </p:nvSpPr>
        <p:spPr/>
        <p:txBody>
          <a:bodyPr/>
          <a:lstStyle/>
          <a:p>
            <a:endParaRPr lang="en-US" dirty="0">
              <a:solidFill>
                <a:prstClr val="white"/>
              </a:solidFill>
            </a:endParaRPr>
          </a:p>
        </p:txBody>
      </p:sp>
      <p:sp>
        <p:nvSpPr>
          <p:cNvPr id="6" name="Slide Number Placeholder 5"/>
          <p:cNvSpPr>
            <a:spLocks noGrp="1"/>
          </p:cNvSpPr>
          <p:nvPr>
            <p:ph type="sldNum" sz="quarter" idx="11"/>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7754983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endParaRPr lang="en-US" dirty="0">
              <a:solidFill>
                <a:prstClr val="white"/>
              </a:solidFill>
            </a:endParaRPr>
          </a:p>
        </p:txBody>
      </p:sp>
      <p:sp>
        <p:nvSpPr>
          <p:cNvPr id="3" name="Slide Number Placeholder 2"/>
          <p:cNvSpPr>
            <a:spLocks noGrp="1"/>
          </p:cNvSpPr>
          <p:nvPr>
            <p:ph type="sldNum" sz="quarter" idx="11"/>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27543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dirty="0">
              <a:solidFill>
                <a:prstClr val="white"/>
              </a:solidFill>
            </a:endParaRPr>
          </a:p>
        </p:txBody>
      </p:sp>
      <p:sp>
        <p:nvSpPr>
          <p:cNvPr id="4" name="Slide Number Placeholder 3"/>
          <p:cNvSpPr>
            <a:spLocks noGrp="1"/>
          </p:cNvSpPr>
          <p:nvPr>
            <p:ph type="sldNum" sz="quarter" idx="11"/>
          </p:nvPr>
        </p:nvSpPr>
        <p:spPr/>
        <p:txBody>
          <a:bodyPr/>
          <a:lstStyle/>
          <a:p>
            <a:fld id="{07BD442A-89EE-4FCD-A5A9-F06E70EDEFF2}"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559393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09600" y="6356353"/>
            <a:ext cx="2844800" cy="365125"/>
          </a:xfrm>
          <a:prstGeom prst="rect">
            <a:avLst/>
          </a:prstGeom>
        </p:spPr>
        <p:txBody>
          <a:bodyPr/>
          <a:lstStyle/>
          <a:p>
            <a:pPr fontAlgn="base">
              <a:spcBef>
                <a:spcPct val="0"/>
              </a:spcBef>
              <a:spcAft>
                <a:spcPct val="0"/>
              </a:spcAft>
            </a:pPr>
            <a:endParaRPr lang="en-US" dirty="0">
              <a:solidFill>
                <a:prstClr val="black">
                  <a:tint val="75000"/>
                </a:prstClr>
              </a:solidFill>
              <a:cs typeface="Arial" pitchFamily="34" charset="0"/>
            </a:endParaRPr>
          </a:p>
        </p:txBody>
      </p:sp>
      <p:sp>
        <p:nvSpPr>
          <p:cNvPr id="5" name="Footer Placeholder 4"/>
          <p:cNvSpPr>
            <a:spLocks noGrp="1"/>
          </p:cNvSpPr>
          <p:nvPr>
            <p:ph type="ftr" sz="quarter" idx="11"/>
          </p:nvPr>
        </p:nvSpPr>
        <p:spPr>
          <a:xfrm>
            <a:off x="4165600" y="6356353"/>
            <a:ext cx="3860800" cy="365125"/>
          </a:xfrm>
          <a:prstGeom prst="rect">
            <a:avLst/>
          </a:prstGeom>
        </p:spPr>
        <p:txBody>
          <a:bodyPr/>
          <a:lstStyle/>
          <a:p>
            <a:endParaRPr lang="en-US" dirty="0">
              <a:solidFill>
                <a:prstClr val="black">
                  <a:tint val="75000"/>
                </a:prstClr>
              </a:solidFill>
            </a:endParaRPr>
          </a:p>
        </p:txBody>
      </p:sp>
      <p:sp>
        <p:nvSpPr>
          <p:cNvPr id="7" name="Title 1"/>
          <p:cNvSpPr>
            <a:spLocks noGrp="1"/>
          </p:cNvSpPr>
          <p:nvPr>
            <p:ph type="ctrTitle"/>
          </p:nvPr>
        </p:nvSpPr>
        <p:spPr>
          <a:xfrm>
            <a:off x="914400" y="457211"/>
            <a:ext cx="10363200" cy="1470025"/>
          </a:xfrm>
          <a:prstGeom prst="rect">
            <a:avLst/>
          </a:prstGeom>
        </p:spPr>
        <p:txBody>
          <a:bodyPr/>
          <a:lstStyle>
            <a:lvl1pPr>
              <a:defRPr sz="3200" b="1" u="none"/>
            </a:lvl1pPr>
          </a:lstStyle>
          <a:p>
            <a:r>
              <a:rPr lang="en-US" dirty="0"/>
              <a:t>Click to edit Master title style</a:t>
            </a:r>
          </a:p>
        </p:txBody>
      </p:sp>
      <p:sp>
        <p:nvSpPr>
          <p:cNvPr id="8" name="Subtitle 2"/>
          <p:cNvSpPr>
            <a:spLocks noGrp="1"/>
          </p:cNvSpPr>
          <p:nvPr>
            <p:ph type="subTitle" idx="1"/>
          </p:nvPr>
        </p:nvSpPr>
        <p:spPr>
          <a:xfrm>
            <a:off x="1828800" y="5334000"/>
            <a:ext cx="8534400" cy="609600"/>
          </a:xfrm>
          <a:prstGeom prst="rect">
            <a:avLst/>
          </a:prstGeom>
        </p:spPr>
        <p:txBody>
          <a:bodyPr anchor="ctr">
            <a:normAutofit/>
          </a:bodyPr>
          <a:lstStyle>
            <a:lvl1pPr marL="0" indent="0" algn="ctr">
              <a:buNone/>
              <a:defRPr sz="2000"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7712973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1.xml"/><Relationship Id="rId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2.xml"/><Relationship Id="rId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7.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6.emf"/><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609600" y="1600206"/>
            <a:ext cx="10972800" cy="4525963"/>
          </a:xfrm>
          <a:prstGeom prst="rect">
            <a:avLst/>
          </a:prstGeom>
          <a:noFill/>
          <a:ln w="9525">
            <a:noFill/>
            <a:miter lim="800000"/>
            <a:headEnd/>
            <a:tailEnd/>
          </a:ln>
        </p:spPr>
        <p:txBody>
          <a:bodyPr vert="horz" wrap="square" lIns="91432" tIns="45716" rIns="91432"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 name="Rectangle 50"/>
          <p:cNvSpPr/>
          <p:nvPr/>
        </p:nvSpPr>
        <p:spPr>
          <a:xfrm>
            <a:off x="-6349" y="22225"/>
            <a:ext cx="12192001" cy="5397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1" tIns="45711" rIns="91421" bIns="45711" anchor="ctr"/>
          <a:lstStyle/>
          <a:p>
            <a:pPr algn="r">
              <a:defRPr/>
            </a:pPr>
            <a:endParaRPr lang="en-US" dirty="0">
              <a:solidFill>
                <a:prstClr val="white"/>
              </a:solidFill>
              <a:latin typeface="Arial Black" panose="020B0A04020102020204" pitchFamily="34" charset="0"/>
              <a:cs typeface="Arial" panose="020B0604020202020204" pitchFamily="34" charset="0"/>
            </a:endParaRPr>
          </a:p>
        </p:txBody>
      </p:sp>
      <p:sp>
        <p:nvSpPr>
          <p:cNvPr id="52" name="Rectangle 51"/>
          <p:cNvSpPr/>
          <p:nvPr/>
        </p:nvSpPr>
        <p:spPr>
          <a:xfrm>
            <a:off x="0" y="9"/>
            <a:ext cx="12192000" cy="169863"/>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1" tIns="45711" rIns="91421" bIns="45711" anchor="ctr"/>
          <a:lstStyle/>
          <a:p>
            <a:pPr algn="ctr">
              <a:defRPr/>
            </a:pPr>
            <a:r>
              <a:rPr lang="en-US" sz="1100" b="1" dirty="0">
                <a:solidFill>
                  <a:prstClr val="white"/>
                </a:solidFill>
                <a:effectLst>
                  <a:outerShdw blurRad="38100" dist="38100" dir="2700000" algn="tl">
                    <a:srgbClr val="000000">
                      <a:alpha val="43137"/>
                    </a:srgbClr>
                  </a:outerShdw>
                </a:effectLst>
              </a:rPr>
              <a:t>UNCLASSIFIED</a:t>
            </a:r>
          </a:p>
        </p:txBody>
      </p:sp>
      <p:grpSp>
        <p:nvGrpSpPr>
          <p:cNvPr id="1030" name="Group 29"/>
          <p:cNvGrpSpPr>
            <a:grpSpLocks noChangeAspect="1"/>
          </p:cNvGrpSpPr>
          <p:nvPr/>
        </p:nvGrpSpPr>
        <p:grpSpPr bwMode="auto">
          <a:xfrm>
            <a:off x="11273367" y="-179388"/>
            <a:ext cx="812800" cy="914401"/>
            <a:chOff x="4485767" y="609600"/>
            <a:chExt cx="2389215" cy="3276599"/>
          </a:xfrm>
        </p:grpSpPr>
        <p:pic>
          <p:nvPicPr>
            <p:cNvPr id="1036" name="Picture 54" descr="FANCY 4ID PATCH.png"/>
            <p:cNvPicPr>
              <a:picLocks noChangeAspect="1"/>
            </p:cNvPicPr>
            <p:nvPr/>
          </p:nvPicPr>
          <p:blipFill>
            <a:blip r:embed="rId2" cstate="print"/>
            <a:srcRect/>
            <a:stretch>
              <a:fillRect/>
            </a:stretch>
          </p:blipFill>
          <p:spPr bwMode="auto">
            <a:xfrm>
              <a:off x="4643183" y="1295400"/>
              <a:ext cx="1905000" cy="1901556"/>
            </a:xfrm>
            <a:prstGeom prst="rect">
              <a:avLst/>
            </a:prstGeom>
            <a:noFill/>
            <a:ln w="9525">
              <a:noFill/>
              <a:miter lim="800000"/>
              <a:headEnd/>
              <a:tailEnd/>
            </a:ln>
          </p:spPr>
        </p:pic>
        <p:pic>
          <p:nvPicPr>
            <p:cNvPr id="1037" name="Picture 55" descr="C:\Users\david.chiarenza\AppData\Local\Microsoft\Windows\Temporary Internet Files\Content.IE5\2GMN9QLX\MC900441344[1].png"/>
            <p:cNvPicPr>
              <a:picLocks noChangeAspect="1" noChangeArrowheads="1"/>
            </p:cNvPicPr>
            <p:nvPr/>
          </p:nvPicPr>
          <p:blipFill>
            <a:blip r:embed="rId3" cstate="print"/>
            <a:srcRect/>
            <a:stretch>
              <a:fillRect/>
            </a:stretch>
          </p:blipFill>
          <p:spPr bwMode="auto">
            <a:xfrm>
              <a:off x="4485767" y="609600"/>
              <a:ext cx="2219833" cy="1976614"/>
            </a:xfrm>
            <a:prstGeom prst="rect">
              <a:avLst/>
            </a:prstGeom>
            <a:noFill/>
            <a:ln w="9525">
              <a:noFill/>
              <a:miter lim="800000"/>
              <a:headEnd/>
              <a:tailEnd/>
            </a:ln>
          </p:spPr>
        </p:pic>
        <p:pic>
          <p:nvPicPr>
            <p:cNvPr id="1038" name="Picture 56" descr="C:\Users\david.chiarenza\AppData\Local\Microsoft\Windows\Temporary Internet Files\Content.IE5\2GMN9QLX\MC900441344[1].png"/>
            <p:cNvPicPr>
              <a:picLocks noChangeAspect="1" noChangeArrowheads="1"/>
            </p:cNvPicPr>
            <p:nvPr/>
          </p:nvPicPr>
          <p:blipFill>
            <a:blip r:embed="rId3" cstate="print"/>
            <a:srcRect/>
            <a:stretch>
              <a:fillRect/>
            </a:stretch>
          </p:blipFill>
          <p:spPr bwMode="auto">
            <a:xfrm rot="10800000">
              <a:off x="4485767" y="1909584"/>
              <a:ext cx="2219833" cy="1976615"/>
            </a:xfrm>
            <a:prstGeom prst="rect">
              <a:avLst/>
            </a:prstGeom>
            <a:noFill/>
            <a:ln w="9525">
              <a:noFill/>
              <a:miter lim="800000"/>
              <a:headEnd/>
              <a:tailEnd/>
            </a:ln>
          </p:spPr>
        </p:pic>
        <p:sp>
          <p:nvSpPr>
            <p:cNvPr id="58" name="TextBox 13"/>
            <p:cNvSpPr txBox="1"/>
            <p:nvPr/>
          </p:nvSpPr>
          <p:spPr bwMode="auto">
            <a:xfrm>
              <a:off x="4837356" y="2612342"/>
              <a:ext cx="1502514" cy="498979"/>
            </a:xfrm>
            <a:prstGeom prst="rect">
              <a:avLst/>
            </a:prstGeom>
            <a:noFill/>
          </p:spPr>
          <p:txBody>
            <a:bodyPr spcFirstLastPara="1">
              <a:prstTxWarp prst="textArchDown">
                <a:avLst>
                  <a:gd name="adj" fmla="val 409296"/>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600" b="1" dirty="0" smtClean="0">
                  <a:solidFill>
                    <a:prstClr val="black"/>
                  </a:solidFill>
                  <a:effectLst>
                    <a:outerShdw blurRad="38100" dist="38100" dir="2700000" algn="tl">
                      <a:srgbClr val="000000">
                        <a:alpha val="43137"/>
                      </a:srgbClr>
                    </a:outerShdw>
                  </a:effectLst>
                </a:rPr>
                <a:t>DIVISION</a:t>
              </a:r>
              <a:endParaRPr lang="en-US" sz="600" b="1" dirty="0">
                <a:solidFill>
                  <a:prstClr val="black"/>
                </a:solidFill>
                <a:effectLst>
                  <a:outerShdw blurRad="38100" dist="38100" dir="2700000" algn="tl">
                    <a:srgbClr val="000000">
                      <a:alpha val="43137"/>
                    </a:srgbClr>
                  </a:outerShdw>
                </a:effectLst>
              </a:endParaRPr>
            </a:p>
          </p:txBody>
        </p:sp>
        <p:sp>
          <p:nvSpPr>
            <p:cNvPr id="59" name="TextBox 12"/>
            <p:cNvSpPr txBox="1"/>
            <p:nvPr/>
          </p:nvSpPr>
          <p:spPr bwMode="auto">
            <a:xfrm rot="414701">
              <a:off x="4890094" y="1478530"/>
              <a:ext cx="1984888" cy="498978"/>
            </a:xfrm>
            <a:prstGeom prst="rect">
              <a:avLst/>
            </a:prstGeom>
            <a:noFill/>
          </p:spPr>
          <p:txBody>
            <a:bodyPr spcFirstLastPara="1">
              <a:prstTxWarp prst="textArchUp">
                <a:avLst>
                  <a:gd name="adj" fmla="val 11097683"/>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600" b="1" baseline="0" dirty="0" smtClean="0">
                  <a:solidFill>
                    <a:prstClr val="black"/>
                  </a:solidFill>
                  <a:effectLst>
                    <a:outerShdw blurRad="38100" dist="38100" dir="2700000" algn="tl">
                      <a:srgbClr val="000000">
                        <a:alpha val="43137"/>
                      </a:srgbClr>
                    </a:outerShdw>
                  </a:effectLst>
                </a:rPr>
                <a:t>           IVY</a:t>
              </a:r>
              <a:endParaRPr lang="en-US" sz="600" b="1" dirty="0">
                <a:solidFill>
                  <a:prstClr val="black"/>
                </a:solidFill>
                <a:effectLst>
                  <a:outerShdw blurRad="38100" dist="38100" dir="2700000" algn="tl">
                    <a:srgbClr val="000000">
                      <a:alpha val="43137"/>
                    </a:srgbClr>
                  </a:outerShdw>
                </a:effectLst>
              </a:endParaRPr>
            </a:p>
          </p:txBody>
        </p:sp>
      </p:grpSp>
      <p:sp>
        <p:nvSpPr>
          <p:cNvPr id="1031" name="Title Placeholder 1"/>
          <p:cNvSpPr>
            <a:spLocks noGrp="1"/>
          </p:cNvSpPr>
          <p:nvPr>
            <p:ph type="title"/>
          </p:nvPr>
        </p:nvSpPr>
        <p:spPr bwMode="auto">
          <a:xfrm>
            <a:off x="-22627" y="76200"/>
            <a:ext cx="12208277" cy="533400"/>
          </a:xfrm>
          <a:prstGeom prst="rect">
            <a:avLst/>
          </a:prstGeom>
          <a:noFill/>
          <a:ln w="9525">
            <a:noFill/>
            <a:miter lim="800000"/>
            <a:headEnd/>
            <a:tailEnd/>
          </a:ln>
        </p:spPr>
        <p:txBody>
          <a:bodyPr vert="horz" wrap="square" lIns="91432" tIns="45716" rIns="91432" bIns="45716" numCol="1" anchor="ctr" anchorCtr="0" compatLnSpc="1">
            <a:prstTxWarp prst="textNoShape">
              <a:avLst/>
            </a:prstTxWarp>
          </a:bodyPr>
          <a:lstStyle/>
          <a:p>
            <a:pPr lvl="0"/>
            <a:r>
              <a:rPr lang="en-US" smtClean="0"/>
              <a:t>Click to edit Master title style</a:t>
            </a:r>
          </a:p>
        </p:txBody>
      </p:sp>
      <p:pic>
        <p:nvPicPr>
          <p:cNvPr id="12" name="Picture 11"/>
          <p:cNvPicPr>
            <a:picLocks noChangeAspect="1"/>
          </p:cNvPicPr>
          <p:nvPr/>
        </p:nvPicPr>
        <p:blipFill>
          <a:blip r:embed="rId4"/>
          <a:stretch>
            <a:fillRect/>
          </a:stretch>
        </p:blipFill>
        <p:spPr>
          <a:xfrm>
            <a:off x="-16276" y="-981"/>
            <a:ext cx="581543" cy="572862"/>
          </a:xfrm>
          <a:prstGeom prst="rect">
            <a:avLst/>
          </a:prstGeom>
        </p:spPr>
      </p:pic>
      <p:sp>
        <p:nvSpPr>
          <p:cNvPr id="13" name="Rectangle 12"/>
          <p:cNvSpPr/>
          <p:nvPr/>
        </p:nvSpPr>
        <p:spPr>
          <a:xfrm>
            <a:off x="-3623" y="6692013"/>
            <a:ext cx="12192000" cy="169863"/>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1" tIns="45711" rIns="91421" bIns="45711" anchor="ctr"/>
          <a:lstStyle/>
          <a:p>
            <a:pPr algn="ctr">
              <a:defRPr/>
            </a:pPr>
            <a:r>
              <a:rPr lang="en-US" sz="1100" b="1" dirty="0">
                <a:solidFill>
                  <a:prstClr val="white"/>
                </a:solidFill>
                <a:effectLst>
                  <a:outerShdw blurRad="38100" dist="38100" dir="2700000" algn="tl">
                    <a:srgbClr val="000000">
                      <a:alpha val="43137"/>
                    </a:srgbClr>
                  </a:outerShdw>
                </a:effectLst>
              </a:rPr>
              <a:t>UNCLASSIFIED</a:t>
            </a:r>
          </a:p>
        </p:txBody>
      </p:sp>
    </p:spTree>
    <p:extLst>
      <p:ext uri="{BB962C8B-B14F-4D97-AF65-F5344CB8AC3E}">
        <p14:creationId xmlns:p14="http://schemas.microsoft.com/office/powerpoint/2010/main" val="1881062650"/>
      </p:ext>
    </p:extLst>
  </p:cSld>
  <p:clrMap bg1="lt1" tx1="dk1" bg2="lt2" tx2="dk2" accent1="accent1" accent2="accent2" accent3="accent3" accent4="accent4" accent5="accent5" accent6="accent6" hlink="hlink" folHlink="folHlink"/>
  <p:hf hdr="0" ftr="0" dt="0"/>
  <p:txStyles>
    <p:titleStyle>
      <a:lvl1pPr algn="ctr" rtl="0" eaLnBrk="1" fontAlgn="base" hangingPunct="1">
        <a:spcBef>
          <a:spcPct val="0"/>
        </a:spcBef>
        <a:spcAft>
          <a:spcPct val="0"/>
        </a:spcAft>
        <a:defRPr sz="2000" b="1" i="1" kern="1200">
          <a:solidFill>
            <a:schemeClr val="bg1"/>
          </a:solidFill>
          <a:latin typeface="+mj-lt"/>
          <a:ea typeface="+mj-ea"/>
          <a:cs typeface="+mj-cs"/>
        </a:defRPr>
      </a:lvl1pPr>
      <a:lvl2pPr algn="r" rtl="0" eaLnBrk="1" fontAlgn="base" hangingPunct="1">
        <a:spcBef>
          <a:spcPct val="0"/>
        </a:spcBef>
        <a:spcAft>
          <a:spcPct val="0"/>
        </a:spcAft>
        <a:defRPr sz="2000" b="1" i="1">
          <a:solidFill>
            <a:schemeClr val="bg1"/>
          </a:solidFill>
          <a:latin typeface="Calibri" pitchFamily="34" charset="0"/>
        </a:defRPr>
      </a:lvl2pPr>
      <a:lvl3pPr algn="r" rtl="0" eaLnBrk="1" fontAlgn="base" hangingPunct="1">
        <a:spcBef>
          <a:spcPct val="0"/>
        </a:spcBef>
        <a:spcAft>
          <a:spcPct val="0"/>
        </a:spcAft>
        <a:defRPr sz="2000" b="1" i="1">
          <a:solidFill>
            <a:schemeClr val="bg1"/>
          </a:solidFill>
          <a:latin typeface="Calibri" pitchFamily="34" charset="0"/>
        </a:defRPr>
      </a:lvl3pPr>
      <a:lvl4pPr algn="r" rtl="0" eaLnBrk="1" fontAlgn="base" hangingPunct="1">
        <a:spcBef>
          <a:spcPct val="0"/>
        </a:spcBef>
        <a:spcAft>
          <a:spcPct val="0"/>
        </a:spcAft>
        <a:defRPr sz="2000" b="1" i="1">
          <a:solidFill>
            <a:schemeClr val="bg1"/>
          </a:solidFill>
          <a:latin typeface="Calibri" pitchFamily="34" charset="0"/>
        </a:defRPr>
      </a:lvl4pPr>
      <a:lvl5pPr algn="r" rtl="0" eaLnBrk="1" fontAlgn="base" hangingPunct="1">
        <a:spcBef>
          <a:spcPct val="0"/>
        </a:spcBef>
        <a:spcAft>
          <a:spcPct val="0"/>
        </a:spcAft>
        <a:defRPr sz="2000" b="1" i="1">
          <a:solidFill>
            <a:schemeClr val="bg1"/>
          </a:solidFill>
          <a:latin typeface="Calibri" pitchFamily="34" charset="0"/>
        </a:defRPr>
      </a:lvl5pPr>
      <a:lvl6pPr marL="457147" algn="ctr" rtl="0" eaLnBrk="1" fontAlgn="base" hangingPunct="1">
        <a:spcBef>
          <a:spcPct val="0"/>
        </a:spcBef>
        <a:spcAft>
          <a:spcPct val="0"/>
        </a:spcAft>
        <a:defRPr sz="2000" b="1" i="1">
          <a:solidFill>
            <a:schemeClr val="bg1"/>
          </a:solidFill>
          <a:latin typeface="Calibri" pitchFamily="34" charset="0"/>
        </a:defRPr>
      </a:lvl6pPr>
      <a:lvl7pPr marL="914296" algn="ctr" rtl="0" eaLnBrk="1" fontAlgn="base" hangingPunct="1">
        <a:spcBef>
          <a:spcPct val="0"/>
        </a:spcBef>
        <a:spcAft>
          <a:spcPct val="0"/>
        </a:spcAft>
        <a:defRPr sz="2000" b="1" i="1">
          <a:solidFill>
            <a:schemeClr val="bg1"/>
          </a:solidFill>
          <a:latin typeface="Calibri" pitchFamily="34" charset="0"/>
        </a:defRPr>
      </a:lvl7pPr>
      <a:lvl8pPr marL="1371443" algn="ctr" rtl="0" eaLnBrk="1" fontAlgn="base" hangingPunct="1">
        <a:spcBef>
          <a:spcPct val="0"/>
        </a:spcBef>
        <a:spcAft>
          <a:spcPct val="0"/>
        </a:spcAft>
        <a:defRPr sz="2000" b="1" i="1">
          <a:solidFill>
            <a:schemeClr val="bg1"/>
          </a:solidFill>
          <a:latin typeface="Calibri" pitchFamily="34" charset="0"/>
        </a:defRPr>
      </a:lvl8pPr>
      <a:lvl9pPr marL="1828592" algn="ctr" rtl="0" eaLnBrk="1" fontAlgn="base" hangingPunct="1">
        <a:spcBef>
          <a:spcPct val="0"/>
        </a:spcBef>
        <a:spcAft>
          <a:spcPct val="0"/>
        </a:spcAft>
        <a:defRPr sz="2000" b="1" i="1">
          <a:solidFill>
            <a:schemeClr val="bg1"/>
          </a:solidFill>
          <a:latin typeface="Calibri" pitchFamily="34" charset="0"/>
        </a:defRPr>
      </a:lvl9pPr>
    </p:titleStyle>
    <p:bodyStyle>
      <a:lvl1pPr marL="341305" indent="-341305" algn="l" rtl="0" eaLnBrk="1" fontAlgn="base" hangingPunct="1">
        <a:spcBef>
          <a:spcPct val="20000"/>
        </a:spcBef>
        <a:spcAft>
          <a:spcPct val="0"/>
        </a:spcAft>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1344" indent="-284156" algn="l" rtl="0" eaLnBrk="1" fontAlgn="base" hangingPunct="1">
        <a:spcBef>
          <a:spcPct val="20000"/>
        </a:spcBef>
        <a:spcAft>
          <a:spcPct val="0"/>
        </a:spcAft>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1385" indent="-227008" algn="l" rtl="0" eaLnBrk="1" fontAlgn="base" hangingPunct="1">
        <a:spcBef>
          <a:spcPct val="20000"/>
        </a:spcBef>
        <a:spcAft>
          <a:spcPct val="0"/>
        </a:spcAft>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598573" indent="-227008" algn="l" rtl="0" eaLnBrk="1" fontAlgn="base" hangingPunct="1">
        <a:spcBef>
          <a:spcPct val="20000"/>
        </a:spcBef>
        <a:spcAft>
          <a:spcPct val="0"/>
        </a:spcAft>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5762" indent="-227008" algn="l" rtl="0" eaLnBrk="1" fontAlgn="base" hangingPunct="1">
        <a:spcBef>
          <a:spcPct val="20000"/>
        </a:spcBef>
        <a:spcAft>
          <a:spcPct val="0"/>
        </a:spcAft>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313"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60"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09"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58"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96" rtl="0" eaLnBrk="1" latinLnBrk="0" hangingPunct="1">
        <a:defRPr sz="1800" kern="1200">
          <a:solidFill>
            <a:schemeClr val="tx1"/>
          </a:solidFill>
          <a:latin typeface="+mn-lt"/>
          <a:ea typeface="+mn-ea"/>
          <a:cs typeface="+mn-cs"/>
        </a:defRPr>
      </a:lvl1pPr>
      <a:lvl2pPr marL="457147" algn="l" defTabSz="914296" rtl="0" eaLnBrk="1" latinLnBrk="0" hangingPunct="1">
        <a:defRPr sz="1800" kern="1200">
          <a:solidFill>
            <a:schemeClr val="tx1"/>
          </a:solidFill>
          <a:latin typeface="+mn-lt"/>
          <a:ea typeface="+mn-ea"/>
          <a:cs typeface="+mn-cs"/>
        </a:defRPr>
      </a:lvl2pPr>
      <a:lvl3pPr marL="914296" algn="l" defTabSz="914296" rtl="0" eaLnBrk="1" latinLnBrk="0" hangingPunct="1">
        <a:defRPr sz="1800" kern="1200">
          <a:solidFill>
            <a:schemeClr val="tx1"/>
          </a:solidFill>
          <a:latin typeface="+mn-lt"/>
          <a:ea typeface="+mn-ea"/>
          <a:cs typeface="+mn-cs"/>
        </a:defRPr>
      </a:lvl3pPr>
      <a:lvl4pPr marL="1371443" algn="l" defTabSz="914296" rtl="0" eaLnBrk="1" latinLnBrk="0" hangingPunct="1">
        <a:defRPr sz="1800" kern="1200">
          <a:solidFill>
            <a:schemeClr val="tx1"/>
          </a:solidFill>
          <a:latin typeface="+mn-lt"/>
          <a:ea typeface="+mn-ea"/>
          <a:cs typeface="+mn-cs"/>
        </a:defRPr>
      </a:lvl4pPr>
      <a:lvl5pPr marL="1828592" algn="l" defTabSz="914296" rtl="0" eaLnBrk="1" latinLnBrk="0" hangingPunct="1">
        <a:defRPr sz="1800" kern="1200">
          <a:solidFill>
            <a:schemeClr val="tx1"/>
          </a:solidFill>
          <a:latin typeface="+mn-lt"/>
          <a:ea typeface="+mn-ea"/>
          <a:cs typeface="+mn-cs"/>
        </a:defRPr>
      </a:lvl5pPr>
      <a:lvl6pPr marL="2285740" algn="l" defTabSz="914296" rtl="0" eaLnBrk="1" latinLnBrk="0" hangingPunct="1">
        <a:defRPr sz="1800" kern="1200">
          <a:solidFill>
            <a:schemeClr val="tx1"/>
          </a:solidFill>
          <a:latin typeface="+mn-lt"/>
          <a:ea typeface="+mn-ea"/>
          <a:cs typeface="+mn-cs"/>
        </a:defRPr>
      </a:lvl6pPr>
      <a:lvl7pPr marL="2742887" algn="l" defTabSz="914296" rtl="0" eaLnBrk="1" latinLnBrk="0" hangingPunct="1">
        <a:defRPr sz="1800" kern="1200">
          <a:solidFill>
            <a:schemeClr val="tx1"/>
          </a:solidFill>
          <a:latin typeface="+mn-lt"/>
          <a:ea typeface="+mn-ea"/>
          <a:cs typeface="+mn-cs"/>
        </a:defRPr>
      </a:lvl7pPr>
      <a:lvl8pPr marL="3200035" algn="l" defTabSz="914296" rtl="0" eaLnBrk="1" latinLnBrk="0" hangingPunct="1">
        <a:defRPr sz="1800" kern="1200">
          <a:solidFill>
            <a:schemeClr val="tx1"/>
          </a:solidFill>
          <a:latin typeface="+mn-lt"/>
          <a:ea typeface="+mn-ea"/>
          <a:cs typeface="+mn-cs"/>
        </a:defRPr>
      </a:lvl8pPr>
      <a:lvl9pPr marL="3657183" algn="l" defTabSz="91429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32" tIns="45716" rIns="91432"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 name="Rectangle 50"/>
          <p:cNvSpPr/>
          <p:nvPr/>
        </p:nvSpPr>
        <p:spPr>
          <a:xfrm>
            <a:off x="-6349" y="22225"/>
            <a:ext cx="12192001" cy="5397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1" tIns="45710" rIns="91421" bIns="45710" anchor="ctr"/>
          <a:lstStyle/>
          <a:p>
            <a:pPr algn="r">
              <a:defRPr/>
            </a:pPr>
            <a:endParaRPr lang="en-US" dirty="0">
              <a:solidFill>
                <a:prstClr val="white"/>
              </a:solidFill>
              <a:latin typeface="Arial Black" panose="020B0A04020102020204" pitchFamily="34" charset="0"/>
              <a:cs typeface="Arial" panose="020B0604020202020204" pitchFamily="34" charset="0"/>
            </a:endParaRPr>
          </a:p>
        </p:txBody>
      </p:sp>
      <p:sp>
        <p:nvSpPr>
          <p:cNvPr id="52" name="Rectangle 51"/>
          <p:cNvSpPr/>
          <p:nvPr/>
        </p:nvSpPr>
        <p:spPr>
          <a:xfrm>
            <a:off x="0" y="3"/>
            <a:ext cx="12192000" cy="169863"/>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1" tIns="45710" rIns="91421" bIns="45710" anchor="ctr"/>
          <a:lstStyle/>
          <a:p>
            <a:pPr algn="ctr">
              <a:defRPr/>
            </a:pPr>
            <a:r>
              <a:rPr lang="en-US" sz="1100" b="1" dirty="0">
                <a:solidFill>
                  <a:prstClr val="white"/>
                </a:solidFill>
                <a:effectLst>
                  <a:outerShdw blurRad="38100" dist="38100" dir="2700000" algn="tl">
                    <a:srgbClr val="000000">
                      <a:alpha val="43137"/>
                    </a:srgbClr>
                  </a:outerShdw>
                </a:effectLst>
              </a:rPr>
              <a:t>UNCLASSIFIED</a:t>
            </a:r>
          </a:p>
        </p:txBody>
      </p:sp>
      <p:grpSp>
        <p:nvGrpSpPr>
          <p:cNvPr id="1030" name="Group 29"/>
          <p:cNvGrpSpPr>
            <a:grpSpLocks noChangeAspect="1"/>
          </p:cNvGrpSpPr>
          <p:nvPr/>
        </p:nvGrpSpPr>
        <p:grpSpPr bwMode="auto">
          <a:xfrm>
            <a:off x="11273367" y="-179388"/>
            <a:ext cx="812800" cy="914401"/>
            <a:chOff x="4485767" y="609600"/>
            <a:chExt cx="2389215" cy="3276599"/>
          </a:xfrm>
        </p:grpSpPr>
        <p:pic>
          <p:nvPicPr>
            <p:cNvPr id="1036" name="Picture 54" descr="FANCY 4ID PATCH.png"/>
            <p:cNvPicPr>
              <a:picLocks noChangeAspect="1"/>
            </p:cNvPicPr>
            <p:nvPr/>
          </p:nvPicPr>
          <p:blipFill>
            <a:blip r:embed="rId2" cstate="print"/>
            <a:srcRect/>
            <a:stretch>
              <a:fillRect/>
            </a:stretch>
          </p:blipFill>
          <p:spPr bwMode="auto">
            <a:xfrm>
              <a:off x="4643183" y="1295400"/>
              <a:ext cx="1905000" cy="1901556"/>
            </a:xfrm>
            <a:prstGeom prst="rect">
              <a:avLst/>
            </a:prstGeom>
            <a:noFill/>
            <a:ln w="9525">
              <a:noFill/>
              <a:miter lim="800000"/>
              <a:headEnd/>
              <a:tailEnd/>
            </a:ln>
          </p:spPr>
        </p:pic>
        <p:pic>
          <p:nvPicPr>
            <p:cNvPr id="1037" name="Picture 55" descr="C:\Users\david.chiarenza\AppData\Local\Microsoft\Windows\Temporary Internet Files\Content.IE5\2GMN9QLX\MC900441344[1].png"/>
            <p:cNvPicPr>
              <a:picLocks noChangeAspect="1" noChangeArrowheads="1"/>
            </p:cNvPicPr>
            <p:nvPr/>
          </p:nvPicPr>
          <p:blipFill>
            <a:blip r:embed="rId3" cstate="print"/>
            <a:srcRect/>
            <a:stretch>
              <a:fillRect/>
            </a:stretch>
          </p:blipFill>
          <p:spPr bwMode="auto">
            <a:xfrm>
              <a:off x="4485767" y="609600"/>
              <a:ext cx="2219833" cy="1976614"/>
            </a:xfrm>
            <a:prstGeom prst="rect">
              <a:avLst/>
            </a:prstGeom>
            <a:noFill/>
            <a:ln w="9525">
              <a:noFill/>
              <a:miter lim="800000"/>
              <a:headEnd/>
              <a:tailEnd/>
            </a:ln>
          </p:spPr>
        </p:pic>
        <p:pic>
          <p:nvPicPr>
            <p:cNvPr id="1038" name="Picture 56" descr="C:\Users\david.chiarenza\AppData\Local\Microsoft\Windows\Temporary Internet Files\Content.IE5\2GMN9QLX\MC900441344[1].png"/>
            <p:cNvPicPr>
              <a:picLocks noChangeAspect="1" noChangeArrowheads="1"/>
            </p:cNvPicPr>
            <p:nvPr/>
          </p:nvPicPr>
          <p:blipFill>
            <a:blip r:embed="rId3" cstate="print"/>
            <a:srcRect/>
            <a:stretch>
              <a:fillRect/>
            </a:stretch>
          </p:blipFill>
          <p:spPr bwMode="auto">
            <a:xfrm rot="10800000">
              <a:off x="4485767" y="1909584"/>
              <a:ext cx="2219833" cy="1976615"/>
            </a:xfrm>
            <a:prstGeom prst="rect">
              <a:avLst/>
            </a:prstGeom>
            <a:noFill/>
            <a:ln w="9525">
              <a:noFill/>
              <a:miter lim="800000"/>
              <a:headEnd/>
              <a:tailEnd/>
            </a:ln>
          </p:spPr>
        </p:pic>
        <p:sp>
          <p:nvSpPr>
            <p:cNvPr id="58" name="TextBox 13"/>
            <p:cNvSpPr txBox="1"/>
            <p:nvPr/>
          </p:nvSpPr>
          <p:spPr bwMode="auto">
            <a:xfrm>
              <a:off x="4837356" y="2612342"/>
              <a:ext cx="1502514" cy="498979"/>
            </a:xfrm>
            <a:prstGeom prst="rect">
              <a:avLst/>
            </a:prstGeom>
            <a:noFill/>
          </p:spPr>
          <p:txBody>
            <a:bodyPr spcFirstLastPara="1">
              <a:prstTxWarp prst="textArchDown">
                <a:avLst>
                  <a:gd name="adj" fmla="val 409296"/>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600" b="1" dirty="0" smtClean="0">
                  <a:solidFill>
                    <a:prstClr val="black"/>
                  </a:solidFill>
                  <a:effectLst>
                    <a:outerShdw blurRad="38100" dist="38100" dir="2700000" algn="tl">
                      <a:srgbClr val="000000">
                        <a:alpha val="43137"/>
                      </a:srgbClr>
                    </a:outerShdw>
                  </a:effectLst>
                </a:rPr>
                <a:t>DIVISION</a:t>
              </a:r>
              <a:endParaRPr lang="en-US" sz="600" b="1" dirty="0">
                <a:solidFill>
                  <a:prstClr val="black"/>
                </a:solidFill>
                <a:effectLst>
                  <a:outerShdw blurRad="38100" dist="38100" dir="2700000" algn="tl">
                    <a:srgbClr val="000000">
                      <a:alpha val="43137"/>
                    </a:srgbClr>
                  </a:outerShdw>
                </a:effectLst>
              </a:endParaRPr>
            </a:p>
          </p:txBody>
        </p:sp>
        <p:sp>
          <p:nvSpPr>
            <p:cNvPr id="59" name="TextBox 12"/>
            <p:cNvSpPr txBox="1"/>
            <p:nvPr/>
          </p:nvSpPr>
          <p:spPr bwMode="auto">
            <a:xfrm rot="414701">
              <a:off x="4890094" y="1478530"/>
              <a:ext cx="1984888" cy="498978"/>
            </a:xfrm>
            <a:prstGeom prst="rect">
              <a:avLst/>
            </a:prstGeom>
            <a:noFill/>
          </p:spPr>
          <p:txBody>
            <a:bodyPr spcFirstLastPara="1">
              <a:prstTxWarp prst="textArchUp">
                <a:avLst>
                  <a:gd name="adj" fmla="val 11097683"/>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600" b="1" baseline="0" dirty="0" smtClean="0">
                  <a:solidFill>
                    <a:prstClr val="black"/>
                  </a:solidFill>
                  <a:effectLst>
                    <a:outerShdw blurRad="38100" dist="38100" dir="2700000" algn="tl">
                      <a:srgbClr val="000000">
                        <a:alpha val="43137"/>
                      </a:srgbClr>
                    </a:outerShdw>
                  </a:effectLst>
                </a:rPr>
                <a:t>           IVY</a:t>
              </a:r>
              <a:endParaRPr lang="en-US" sz="600" b="1" dirty="0">
                <a:solidFill>
                  <a:prstClr val="black"/>
                </a:solidFill>
                <a:effectLst>
                  <a:outerShdw blurRad="38100" dist="38100" dir="2700000" algn="tl">
                    <a:srgbClr val="000000">
                      <a:alpha val="43137"/>
                    </a:srgbClr>
                  </a:outerShdw>
                </a:effectLst>
              </a:endParaRPr>
            </a:p>
          </p:txBody>
        </p:sp>
      </p:grpSp>
      <p:sp>
        <p:nvSpPr>
          <p:cNvPr id="1031" name="Title Placeholder 1"/>
          <p:cNvSpPr>
            <a:spLocks noGrp="1"/>
          </p:cNvSpPr>
          <p:nvPr>
            <p:ph type="title"/>
          </p:nvPr>
        </p:nvSpPr>
        <p:spPr bwMode="auto">
          <a:xfrm>
            <a:off x="-22627" y="76200"/>
            <a:ext cx="12208277" cy="533400"/>
          </a:xfrm>
          <a:prstGeom prst="rect">
            <a:avLst/>
          </a:prstGeom>
          <a:noFill/>
          <a:ln w="9525">
            <a:noFill/>
            <a:miter lim="800000"/>
            <a:headEnd/>
            <a:tailEnd/>
          </a:ln>
        </p:spPr>
        <p:txBody>
          <a:bodyPr vert="horz" wrap="square" lIns="91432" tIns="45716" rIns="91432" bIns="45716" numCol="1" anchor="ctr" anchorCtr="0" compatLnSpc="1">
            <a:prstTxWarp prst="textNoShape">
              <a:avLst/>
            </a:prstTxWarp>
          </a:bodyPr>
          <a:lstStyle/>
          <a:p>
            <a:pPr lvl="0"/>
            <a:r>
              <a:rPr lang="en-US" smtClean="0"/>
              <a:t>Click to edit Master title style</a:t>
            </a:r>
          </a:p>
        </p:txBody>
      </p:sp>
      <p:pic>
        <p:nvPicPr>
          <p:cNvPr id="12" name="Picture 11"/>
          <p:cNvPicPr>
            <a:picLocks noChangeAspect="1"/>
          </p:cNvPicPr>
          <p:nvPr/>
        </p:nvPicPr>
        <p:blipFill>
          <a:blip r:embed="rId4"/>
          <a:stretch>
            <a:fillRect/>
          </a:stretch>
        </p:blipFill>
        <p:spPr>
          <a:xfrm>
            <a:off x="-16276" y="-981"/>
            <a:ext cx="581543" cy="572862"/>
          </a:xfrm>
          <a:prstGeom prst="rect">
            <a:avLst/>
          </a:prstGeom>
        </p:spPr>
      </p:pic>
      <p:sp>
        <p:nvSpPr>
          <p:cNvPr id="13" name="Rectangle 12"/>
          <p:cNvSpPr/>
          <p:nvPr/>
        </p:nvSpPr>
        <p:spPr>
          <a:xfrm>
            <a:off x="-3623" y="6692007"/>
            <a:ext cx="12192000" cy="169863"/>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1" tIns="45710" rIns="91421" bIns="45710" anchor="ctr"/>
          <a:lstStyle/>
          <a:p>
            <a:pPr algn="ctr">
              <a:defRPr/>
            </a:pPr>
            <a:r>
              <a:rPr lang="en-US" sz="1100" b="1" dirty="0">
                <a:solidFill>
                  <a:prstClr val="white"/>
                </a:solidFill>
                <a:effectLst>
                  <a:outerShdw blurRad="38100" dist="38100" dir="2700000" algn="tl">
                    <a:srgbClr val="000000">
                      <a:alpha val="43137"/>
                    </a:srgbClr>
                  </a:outerShdw>
                </a:effectLst>
              </a:rPr>
              <a:t>UNCLASSIFIED</a:t>
            </a:r>
          </a:p>
        </p:txBody>
      </p:sp>
    </p:spTree>
    <p:extLst>
      <p:ext uri="{BB962C8B-B14F-4D97-AF65-F5344CB8AC3E}">
        <p14:creationId xmlns:p14="http://schemas.microsoft.com/office/powerpoint/2010/main" val="314885502"/>
      </p:ext>
    </p:extLst>
  </p:cSld>
  <p:clrMap bg1="lt1" tx1="dk1" bg2="lt2" tx2="dk2" accent1="accent1" accent2="accent2" accent3="accent3" accent4="accent4" accent5="accent5" accent6="accent6" hlink="hlink" folHlink="folHlink"/>
  <p:hf hdr="0" ftr="0" dt="0"/>
  <p:txStyles>
    <p:titleStyle>
      <a:lvl1pPr algn="ctr" rtl="0" eaLnBrk="1" fontAlgn="base" hangingPunct="1">
        <a:spcBef>
          <a:spcPct val="0"/>
        </a:spcBef>
        <a:spcAft>
          <a:spcPct val="0"/>
        </a:spcAft>
        <a:defRPr sz="2000" b="1" i="1" kern="1200">
          <a:solidFill>
            <a:schemeClr val="bg1"/>
          </a:solidFill>
          <a:latin typeface="+mj-lt"/>
          <a:ea typeface="+mj-ea"/>
          <a:cs typeface="+mj-cs"/>
        </a:defRPr>
      </a:lvl1pPr>
      <a:lvl2pPr algn="r" rtl="0" eaLnBrk="1" fontAlgn="base" hangingPunct="1">
        <a:spcBef>
          <a:spcPct val="0"/>
        </a:spcBef>
        <a:spcAft>
          <a:spcPct val="0"/>
        </a:spcAft>
        <a:defRPr sz="2000" b="1" i="1">
          <a:solidFill>
            <a:schemeClr val="bg1"/>
          </a:solidFill>
          <a:latin typeface="Calibri" pitchFamily="34" charset="0"/>
        </a:defRPr>
      </a:lvl2pPr>
      <a:lvl3pPr algn="r" rtl="0" eaLnBrk="1" fontAlgn="base" hangingPunct="1">
        <a:spcBef>
          <a:spcPct val="0"/>
        </a:spcBef>
        <a:spcAft>
          <a:spcPct val="0"/>
        </a:spcAft>
        <a:defRPr sz="2000" b="1" i="1">
          <a:solidFill>
            <a:schemeClr val="bg1"/>
          </a:solidFill>
          <a:latin typeface="Calibri" pitchFamily="34" charset="0"/>
        </a:defRPr>
      </a:lvl3pPr>
      <a:lvl4pPr algn="r" rtl="0" eaLnBrk="1" fontAlgn="base" hangingPunct="1">
        <a:spcBef>
          <a:spcPct val="0"/>
        </a:spcBef>
        <a:spcAft>
          <a:spcPct val="0"/>
        </a:spcAft>
        <a:defRPr sz="2000" b="1" i="1">
          <a:solidFill>
            <a:schemeClr val="bg1"/>
          </a:solidFill>
          <a:latin typeface="Calibri" pitchFamily="34" charset="0"/>
        </a:defRPr>
      </a:lvl4pPr>
      <a:lvl5pPr algn="r" rtl="0" eaLnBrk="1" fontAlgn="base" hangingPunct="1">
        <a:spcBef>
          <a:spcPct val="0"/>
        </a:spcBef>
        <a:spcAft>
          <a:spcPct val="0"/>
        </a:spcAft>
        <a:defRPr sz="2000" b="1" i="1">
          <a:solidFill>
            <a:schemeClr val="bg1"/>
          </a:solidFill>
          <a:latin typeface="Calibri" pitchFamily="34" charset="0"/>
        </a:defRPr>
      </a:lvl5pPr>
      <a:lvl6pPr marL="457159" algn="ctr" rtl="0" eaLnBrk="1" fontAlgn="base" hangingPunct="1">
        <a:spcBef>
          <a:spcPct val="0"/>
        </a:spcBef>
        <a:spcAft>
          <a:spcPct val="0"/>
        </a:spcAft>
        <a:defRPr sz="2000" b="1" i="1">
          <a:solidFill>
            <a:schemeClr val="bg1"/>
          </a:solidFill>
          <a:latin typeface="Calibri" pitchFamily="34" charset="0"/>
        </a:defRPr>
      </a:lvl6pPr>
      <a:lvl7pPr marL="914318" algn="ctr" rtl="0" eaLnBrk="1" fontAlgn="base" hangingPunct="1">
        <a:spcBef>
          <a:spcPct val="0"/>
        </a:spcBef>
        <a:spcAft>
          <a:spcPct val="0"/>
        </a:spcAft>
        <a:defRPr sz="2000" b="1" i="1">
          <a:solidFill>
            <a:schemeClr val="bg1"/>
          </a:solidFill>
          <a:latin typeface="Calibri" pitchFamily="34" charset="0"/>
        </a:defRPr>
      </a:lvl7pPr>
      <a:lvl8pPr marL="1371477" algn="ctr" rtl="0" eaLnBrk="1" fontAlgn="base" hangingPunct="1">
        <a:spcBef>
          <a:spcPct val="0"/>
        </a:spcBef>
        <a:spcAft>
          <a:spcPct val="0"/>
        </a:spcAft>
        <a:defRPr sz="2000" b="1" i="1">
          <a:solidFill>
            <a:schemeClr val="bg1"/>
          </a:solidFill>
          <a:latin typeface="Calibri" pitchFamily="34" charset="0"/>
        </a:defRPr>
      </a:lvl8pPr>
      <a:lvl9pPr marL="1828637" algn="ctr" rtl="0" eaLnBrk="1" fontAlgn="base" hangingPunct="1">
        <a:spcBef>
          <a:spcPct val="0"/>
        </a:spcBef>
        <a:spcAft>
          <a:spcPct val="0"/>
        </a:spcAft>
        <a:defRPr sz="2000" b="1" i="1">
          <a:solidFill>
            <a:schemeClr val="bg1"/>
          </a:solidFill>
          <a:latin typeface="Calibri" pitchFamily="34" charset="0"/>
        </a:defRPr>
      </a:lvl9pPr>
    </p:titleStyle>
    <p:bodyStyle>
      <a:lvl1pPr marL="341313" indent="-341313" algn="l" rtl="0" eaLnBrk="1" fontAlgn="base" hangingPunct="1">
        <a:spcBef>
          <a:spcPct val="20000"/>
        </a:spcBef>
        <a:spcAft>
          <a:spcPct val="0"/>
        </a:spcAft>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1363" indent="-284163" algn="l" rtl="0" eaLnBrk="1" fontAlgn="base" hangingPunct="1">
        <a:spcBef>
          <a:spcPct val="20000"/>
        </a:spcBef>
        <a:spcAft>
          <a:spcPct val="0"/>
        </a:spcAft>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1413" indent="-227013" algn="l" rtl="0" eaLnBrk="1" fontAlgn="base" hangingPunct="1">
        <a:spcBef>
          <a:spcPct val="20000"/>
        </a:spcBef>
        <a:spcAft>
          <a:spcPct val="0"/>
        </a:spcAft>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598613" indent="-227013" algn="l" rtl="0" eaLnBrk="1" fontAlgn="base" hangingPunct="1">
        <a:spcBef>
          <a:spcPct val="20000"/>
        </a:spcBef>
        <a:spcAft>
          <a:spcPct val="0"/>
        </a:spcAft>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5813" indent="-227013" algn="l" rtl="0" eaLnBrk="1" fontAlgn="base" hangingPunct="1">
        <a:spcBef>
          <a:spcPct val="20000"/>
        </a:spcBef>
        <a:spcAft>
          <a:spcPct val="0"/>
        </a:spcAft>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376"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35"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95"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54" indent="-228580" algn="l" defTabSz="91431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6" name="Rectangle 25"/>
          <p:cNvSpPr/>
          <p:nvPr/>
        </p:nvSpPr>
        <p:spPr>
          <a:xfrm>
            <a:off x="-6347" y="22225"/>
            <a:ext cx="12198348" cy="53975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376" tIns="45688" rIns="91376" bIns="45688" anchor="ctr"/>
          <a:lstStyle/>
          <a:p>
            <a:pPr algn="ctr">
              <a:defRPr/>
            </a:pPr>
            <a:endParaRPr lang="en-US" sz="1800" dirty="0">
              <a:solidFill>
                <a:prstClr val="white"/>
              </a:solidFill>
            </a:endParaRPr>
          </a:p>
        </p:txBody>
      </p:sp>
      <p:sp>
        <p:nvSpPr>
          <p:cNvPr id="8" name="Rectangle 7"/>
          <p:cNvSpPr/>
          <p:nvPr/>
        </p:nvSpPr>
        <p:spPr>
          <a:xfrm>
            <a:off x="0" y="7"/>
            <a:ext cx="12192000" cy="169863"/>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376" tIns="45688" rIns="91376" bIns="45688" anchor="ctr"/>
          <a:lstStyle/>
          <a:p>
            <a:pPr algn="ctr">
              <a:defRPr/>
            </a:pPr>
            <a:r>
              <a:rPr lang="en-US" sz="1100" b="1" dirty="0">
                <a:solidFill>
                  <a:prstClr val="white"/>
                </a:solidFill>
                <a:effectLst>
                  <a:outerShdw blurRad="38100" dist="38100" dir="2700000" algn="tl">
                    <a:srgbClr val="000000">
                      <a:alpha val="43137"/>
                    </a:srgbClr>
                  </a:outerShdw>
                </a:effectLst>
              </a:rPr>
              <a:t>UNCLASSIFIED</a:t>
            </a:r>
          </a:p>
        </p:txBody>
      </p:sp>
      <p:sp>
        <p:nvSpPr>
          <p:cNvPr id="9" name="Rectangle 8"/>
          <p:cNvSpPr/>
          <p:nvPr/>
        </p:nvSpPr>
        <p:spPr>
          <a:xfrm>
            <a:off x="0" y="6700838"/>
            <a:ext cx="12192000" cy="169862"/>
          </a:xfrm>
          <a:prstGeom prst="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lIns="91376" tIns="45688" rIns="91376" bIns="45688" anchor="ctr"/>
          <a:lstStyle/>
          <a:p>
            <a:pPr algn="ctr">
              <a:defRPr/>
            </a:pPr>
            <a:r>
              <a:rPr lang="en-US" sz="1100" b="1" dirty="0">
                <a:solidFill>
                  <a:prstClr val="white"/>
                </a:solidFill>
                <a:effectLst>
                  <a:outerShdw blurRad="38100" dist="38100" dir="2700000" algn="tl">
                    <a:srgbClr val="000000">
                      <a:alpha val="43137"/>
                    </a:srgbClr>
                  </a:outerShdw>
                </a:effectLst>
              </a:rPr>
              <a:t>UNCLASSIFIED</a:t>
            </a:r>
          </a:p>
        </p:txBody>
      </p:sp>
      <p:grpSp>
        <p:nvGrpSpPr>
          <p:cNvPr id="27" name="Group 29"/>
          <p:cNvGrpSpPr>
            <a:grpSpLocks noChangeAspect="1"/>
          </p:cNvGrpSpPr>
          <p:nvPr/>
        </p:nvGrpSpPr>
        <p:grpSpPr>
          <a:xfrm>
            <a:off x="11193600" y="-207449"/>
            <a:ext cx="998401" cy="1026915"/>
            <a:chOff x="4485767" y="609600"/>
            <a:chExt cx="2389215" cy="3276599"/>
          </a:xfrm>
        </p:grpSpPr>
        <p:pic>
          <p:nvPicPr>
            <p:cNvPr id="28" name="Picture 27" descr="FANCY 4ID PATCH.png"/>
            <p:cNvPicPr>
              <a:picLocks noChangeAspect="1"/>
            </p:cNvPicPr>
            <p:nvPr/>
          </p:nvPicPr>
          <p:blipFill>
            <a:blip r:embed="rId16" cstate="print"/>
            <a:stretch>
              <a:fillRect/>
            </a:stretch>
          </p:blipFill>
          <p:spPr>
            <a:xfrm>
              <a:off x="4643183" y="1295400"/>
              <a:ext cx="1905000" cy="1901556"/>
            </a:xfrm>
            <a:prstGeom prst="rect">
              <a:avLst/>
            </a:prstGeom>
          </p:spPr>
        </p:pic>
        <p:pic>
          <p:nvPicPr>
            <p:cNvPr id="29" name="Picture 28" descr="C:\Users\david.chiarenza\AppData\Local\Microsoft\Windows\Temporary Internet Files\Content.IE5\2GMN9QLX\MC900441344[1].png"/>
            <p:cNvPicPr>
              <a:picLocks noChangeAspect="1" noChangeArrowheads="1"/>
            </p:cNvPicPr>
            <p:nvPr/>
          </p:nvPicPr>
          <p:blipFill>
            <a:blip r:embed="rId17" cstate="print"/>
            <a:srcRect/>
            <a:stretch>
              <a:fillRect/>
            </a:stretch>
          </p:blipFill>
          <p:spPr bwMode="auto">
            <a:xfrm>
              <a:off x="4485767" y="609600"/>
              <a:ext cx="2219833" cy="1976614"/>
            </a:xfrm>
            <a:prstGeom prst="rect">
              <a:avLst/>
            </a:prstGeom>
            <a:noFill/>
            <a:ln>
              <a:noFill/>
            </a:ln>
          </p:spPr>
        </p:pic>
        <p:pic>
          <p:nvPicPr>
            <p:cNvPr id="30" name="Picture 29" descr="C:\Users\david.chiarenza\AppData\Local\Microsoft\Windows\Temporary Internet Files\Content.IE5\2GMN9QLX\MC900441344[1].png"/>
            <p:cNvPicPr>
              <a:picLocks noChangeAspect="1" noChangeArrowheads="1"/>
            </p:cNvPicPr>
            <p:nvPr userDrawn="1"/>
          </p:nvPicPr>
          <p:blipFill>
            <a:blip r:embed="rId17" cstate="print"/>
            <a:srcRect/>
            <a:stretch>
              <a:fillRect/>
            </a:stretch>
          </p:blipFill>
          <p:spPr bwMode="auto">
            <a:xfrm rot="10800000">
              <a:off x="4485767" y="1909584"/>
              <a:ext cx="2219833" cy="1976615"/>
            </a:xfrm>
            <a:prstGeom prst="rect">
              <a:avLst/>
            </a:prstGeom>
            <a:noFill/>
            <a:ln>
              <a:noFill/>
            </a:ln>
          </p:spPr>
        </p:pic>
        <p:sp>
          <p:nvSpPr>
            <p:cNvPr id="31" name="TextBox 13"/>
            <p:cNvSpPr txBox="1"/>
            <p:nvPr/>
          </p:nvSpPr>
          <p:spPr bwMode="auto">
            <a:xfrm>
              <a:off x="4837356" y="2612342"/>
              <a:ext cx="1502514" cy="498979"/>
            </a:xfrm>
            <a:prstGeom prst="rect">
              <a:avLst/>
            </a:prstGeom>
            <a:noFill/>
          </p:spPr>
          <p:txBody>
            <a:bodyPr spcFirstLastPara="1">
              <a:prstTxWarp prst="textArchDown">
                <a:avLst>
                  <a:gd name="adj" fmla="val 409296"/>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600" b="1" dirty="0">
                  <a:solidFill>
                    <a:prstClr val="black"/>
                  </a:solidFill>
                  <a:effectLst>
                    <a:outerShdw blurRad="38100" dist="38100" dir="2700000" algn="tl">
                      <a:srgbClr val="000000">
                        <a:alpha val="43137"/>
                      </a:srgbClr>
                    </a:outerShdw>
                  </a:effectLst>
                </a:rPr>
                <a:t>DIVISION</a:t>
              </a:r>
            </a:p>
          </p:txBody>
        </p:sp>
        <p:sp>
          <p:nvSpPr>
            <p:cNvPr id="32" name="TextBox 12"/>
            <p:cNvSpPr txBox="1"/>
            <p:nvPr userDrawn="1"/>
          </p:nvSpPr>
          <p:spPr bwMode="auto">
            <a:xfrm rot="414701">
              <a:off x="4890094" y="1478530"/>
              <a:ext cx="1984888" cy="498978"/>
            </a:xfrm>
            <a:prstGeom prst="rect">
              <a:avLst/>
            </a:prstGeom>
            <a:noFill/>
          </p:spPr>
          <p:txBody>
            <a:bodyPr spcFirstLastPara="1">
              <a:prstTxWarp prst="textArchUp">
                <a:avLst>
                  <a:gd name="adj" fmla="val 11097683"/>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600" b="1" baseline="0" dirty="0" smtClean="0">
                  <a:solidFill>
                    <a:prstClr val="black"/>
                  </a:solidFill>
                  <a:effectLst>
                    <a:outerShdw blurRad="38100" dist="38100" dir="2700000" algn="tl">
                      <a:srgbClr val="000000">
                        <a:alpha val="43137"/>
                      </a:srgbClr>
                    </a:outerShdw>
                  </a:effectLst>
                </a:rPr>
                <a:t>            IVY</a:t>
              </a:r>
              <a:endParaRPr lang="en-US" sz="600" b="1" dirty="0">
                <a:solidFill>
                  <a:prstClr val="black"/>
                </a:solidFill>
                <a:effectLst>
                  <a:outerShdw blurRad="38100" dist="38100" dir="2700000" algn="tl">
                    <a:srgbClr val="000000">
                      <a:alpha val="43137"/>
                    </a:srgbClr>
                  </a:outerShdw>
                </a:effectLst>
              </a:endParaRPr>
            </a:p>
          </p:txBody>
        </p:sp>
      </p:grpSp>
      <p:sp>
        <p:nvSpPr>
          <p:cNvPr id="2" name="Footer Placeholder 1"/>
          <p:cNvSpPr>
            <a:spLocks noGrp="1"/>
          </p:cNvSpPr>
          <p:nvPr>
            <p:ph type="ftr" sz="quarter" idx="3"/>
          </p:nvPr>
        </p:nvSpPr>
        <p:spPr>
          <a:xfrm>
            <a:off x="0" y="6686553"/>
            <a:ext cx="4114800" cy="194552"/>
          </a:xfrm>
          <a:prstGeom prst="rect">
            <a:avLst/>
          </a:prstGeom>
        </p:spPr>
        <p:txBody>
          <a:bodyPr vert="horz" lIns="91440" tIns="45720" rIns="91440" bIns="45720" rtlCol="0" anchor="ctr"/>
          <a:lstStyle>
            <a:lvl1pPr algn="ctr">
              <a:defRPr sz="1200">
                <a:solidFill>
                  <a:schemeClr val="bg1"/>
                </a:solidFill>
              </a:defRPr>
            </a:lvl1pPr>
          </a:lstStyle>
          <a:p>
            <a:pPr fontAlgn="base">
              <a:spcBef>
                <a:spcPct val="0"/>
              </a:spcBef>
              <a:spcAft>
                <a:spcPct val="0"/>
              </a:spcAft>
            </a:pPr>
            <a:endParaRPr lang="en-US" dirty="0">
              <a:solidFill>
                <a:prstClr val="white"/>
              </a:solidFill>
              <a:cs typeface="Arial" pitchFamily="34" charset="0"/>
            </a:endParaRPr>
          </a:p>
        </p:txBody>
      </p:sp>
      <p:sp>
        <p:nvSpPr>
          <p:cNvPr id="3" name="Slide Number Placeholder 2"/>
          <p:cNvSpPr>
            <a:spLocks noGrp="1"/>
          </p:cNvSpPr>
          <p:nvPr>
            <p:ph type="sldNum" sz="quarter" idx="4"/>
          </p:nvPr>
        </p:nvSpPr>
        <p:spPr>
          <a:xfrm>
            <a:off x="9448800" y="6686553"/>
            <a:ext cx="2743200" cy="178856"/>
          </a:xfrm>
          <a:prstGeom prst="rect">
            <a:avLst/>
          </a:prstGeom>
        </p:spPr>
        <p:txBody>
          <a:bodyPr vert="horz" lIns="91440" tIns="45720" rIns="91440" bIns="45720" rtlCol="0" anchor="ctr"/>
          <a:lstStyle>
            <a:lvl1pPr algn="r">
              <a:defRPr sz="1200">
                <a:solidFill>
                  <a:schemeClr val="bg1"/>
                </a:solidFill>
              </a:defRPr>
            </a:lvl1p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a:t>
            </a:fld>
            <a:endParaRPr lang="en-US" dirty="0">
              <a:solidFill>
                <a:prstClr val="white"/>
              </a:solidFill>
              <a:cs typeface="Arial" pitchFamily="34" charset="0"/>
            </a:endParaRPr>
          </a:p>
        </p:txBody>
      </p:sp>
      <p:sp>
        <p:nvSpPr>
          <p:cNvPr id="4" name="Title Placeholder 3"/>
          <p:cNvSpPr>
            <a:spLocks noGrp="1"/>
          </p:cNvSpPr>
          <p:nvPr>
            <p:ph type="title"/>
          </p:nvPr>
        </p:nvSpPr>
        <p:spPr>
          <a:xfrm>
            <a:off x="838200" y="135466"/>
            <a:ext cx="10515600" cy="420688"/>
          </a:xfrm>
          <a:prstGeom prst="rect">
            <a:avLst/>
          </a:prstGeom>
        </p:spPr>
        <p:txBody>
          <a:bodyPr vert="horz" lIns="91440" tIns="45720" rIns="91440" bIns="45720" rtlCol="0" anchor="ctr">
            <a:noAutofit/>
          </a:bodyPr>
          <a:lstStyle/>
          <a:p>
            <a:r>
              <a:rPr lang="en-US"/>
              <a:t>Click to edit Master title style</a:t>
            </a:r>
          </a:p>
        </p:txBody>
      </p:sp>
    </p:spTree>
    <p:extLst>
      <p:ext uri="{BB962C8B-B14F-4D97-AF65-F5344CB8AC3E}">
        <p14:creationId xmlns:p14="http://schemas.microsoft.com/office/powerpoint/2010/main" val="150270530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94" r:id="rId13"/>
    <p:sldLayoutId id="2147483695" r:id="rId14"/>
  </p:sldLayoutIdLst>
  <p:hf hdr="0" ftr="0" dt="0"/>
  <p:txStyles>
    <p:titleStyle>
      <a:lvl1pPr algn="ctr" defTabSz="913865" rtl="0" eaLnBrk="1" latinLnBrk="0" hangingPunct="1">
        <a:spcBef>
          <a:spcPct val="0"/>
        </a:spcBef>
        <a:buNone/>
        <a:defRPr sz="2800" kern="1200">
          <a:solidFill>
            <a:schemeClr val="bg1"/>
          </a:solidFill>
          <a:latin typeface="+mj-lt"/>
          <a:ea typeface="+mj-ea"/>
          <a:cs typeface="+mj-cs"/>
        </a:defRPr>
      </a:lvl1pPr>
    </p:titleStyle>
    <p:bodyStyle>
      <a:lvl1pPr marL="342699" indent="-342699" algn="l" defTabSz="913865"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515" indent="-285582" algn="l" defTabSz="913865"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333" indent="-228465" algn="l" defTabSz="913865"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9264" indent="-228465" algn="l" defTabSz="913865"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6197" indent="-228465" algn="l" defTabSz="913865"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3130" indent="-228465" algn="l" defTabSz="913865"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064" indent="-228465" algn="l" defTabSz="913865"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6996" indent="-228465" algn="l" defTabSz="913865"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3927" indent="-228465" algn="l" defTabSz="913865"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3865" rtl="0" eaLnBrk="1" latinLnBrk="0" hangingPunct="1">
        <a:defRPr sz="1800" kern="1200">
          <a:solidFill>
            <a:schemeClr val="tx1"/>
          </a:solidFill>
          <a:latin typeface="+mn-lt"/>
          <a:ea typeface="+mn-ea"/>
          <a:cs typeface="+mn-cs"/>
        </a:defRPr>
      </a:lvl1pPr>
      <a:lvl2pPr marL="456933" algn="l" defTabSz="913865" rtl="0" eaLnBrk="1" latinLnBrk="0" hangingPunct="1">
        <a:defRPr sz="1800" kern="1200">
          <a:solidFill>
            <a:schemeClr val="tx1"/>
          </a:solidFill>
          <a:latin typeface="+mn-lt"/>
          <a:ea typeface="+mn-ea"/>
          <a:cs typeface="+mn-cs"/>
        </a:defRPr>
      </a:lvl2pPr>
      <a:lvl3pPr marL="913865" algn="l" defTabSz="913865" rtl="0" eaLnBrk="1" latinLnBrk="0" hangingPunct="1">
        <a:defRPr sz="1800" kern="1200">
          <a:solidFill>
            <a:schemeClr val="tx1"/>
          </a:solidFill>
          <a:latin typeface="+mn-lt"/>
          <a:ea typeface="+mn-ea"/>
          <a:cs typeface="+mn-cs"/>
        </a:defRPr>
      </a:lvl3pPr>
      <a:lvl4pPr marL="1370799" algn="l" defTabSz="913865" rtl="0" eaLnBrk="1" latinLnBrk="0" hangingPunct="1">
        <a:defRPr sz="1800" kern="1200">
          <a:solidFill>
            <a:schemeClr val="tx1"/>
          </a:solidFill>
          <a:latin typeface="+mn-lt"/>
          <a:ea typeface="+mn-ea"/>
          <a:cs typeface="+mn-cs"/>
        </a:defRPr>
      </a:lvl4pPr>
      <a:lvl5pPr marL="1827731" algn="l" defTabSz="913865" rtl="0" eaLnBrk="1" latinLnBrk="0" hangingPunct="1">
        <a:defRPr sz="1800" kern="1200">
          <a:solidFill>
            <a:schemeClr val="tx1"/>
          </a:solidFill>
          <a:latin typeface="+mn-lt"/>
          <a:ea typeface="+mn-ea"/>
          <a:cs typeface="+mn-cs"/>
        </a:defRPr>
      </a:lvl5pPr>
      <a:lvl6pPr marL="2284665" algn="l" defTabSz="913865" rtl="0" eaLnBrk="1" latinLnBrk="0" hangingPunct="1">
        <a:defRPr sz="1800" kern="1200">
          <a:solidFill>
            <a:schemeClr val="tx1"/>
          </a:solidFill>
          <a:latin typeface="+mn-lt"/>
          <a:ea typeface="+mn-ea"/>
          <a:cs typeface="+mn-cs"/>
        </a:defRPr>
      </a:lvl6pPr>
      <a:lvl7pPr marL="2741596" algn="l" defTabSz="913865" rtl="0" eaLnBrk="1" latinLnBrk="0" hangingPunct="1">
        <a:defRPr sz="1800" kern="1200">
          <a:solidFill>
            <a:schemeClr val="tx1"/>
          </a:solidFill>
          <a:latin typeface="+mn-lt"/>
          <a:ea typeface="+mn-ea"/>
          <a:cs typeface="+mn-cs"/>
        </a:defRPr>
      </a:lvl7pPr>
      <a:lvl8pPr marL="3198530" algn="l" defTabSz="913865" rtl="0" eaLnBrk="1" latinLnBrk="0" hangingPunct="1">
        <a:defRPr sz="1800" kern="1200">
          <a:solidFill>
            <a:schemeClr val="tx1"/>
          </a:solidFill>
          <a:latin typeface="+mn-lt"/>
          <a:ea typeface="+mn-ea"/>
          <a:cs typeface="+mn-cs"/>
        </a:defRPr>
      </a:lvl8pPr>
      <a:lvl9pPr marL="3655460" algn="l" defTabSz="913865"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6" name="Picture 1"/>
          <p:cNvPicPr>
            <a:picLocks noChangeAspect="1" noChangeArrowheads="1"/>
          </p:cNvPicPr>
          <p:nvPr userDrawn="1"/>
        </p:nvPicPr>
        <p:blipFill>
          <a:blip r:embed="rId15" cstate="print"/>
          <a:srcRect/>
          <a:stretch>
            <a:fillRect/>
          </a:stretch>
        </p:blipFill>
        <p:spPr bwMode="auto">
          <a:xfrm>
            <a:off x="135513" y="57364"/>
            <a:ext cx="670560" cy="670560"/>
          </a:xfrm>
          <a:prstGeom prst="rect">
            <a:avLst/>
          </a:prstGeom>
          <a:noFill/>
          <a:ln w="9525">
            <a:noFill/>
            <a:miter lim="800000"/>
            <a:headEnd/>
            <a:tailEnd/>
          </a:ln>
          <a:effectLst/>
        </p:spPr>
      </p:pic>
      <p:sp>
        <p:nvSpPr>
          <p:cNvPr id="2" name="Title Placeholder 1"/>
          <p:cNvSpPr>
            <a:spLocks noGrp="1"/>
          </p:cNvSpPr>
          <p:nvPr>
            <p:ph type="title"/>
          </p:nvPr>
        </p:nvSpPr>
        <p:spPr>
          <a:xfrm>
            <a:off x="1009337" y="198438"/>
            <a:ext cx="10153339" cy="660401"/>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971550"/>
            <a:ext cx="10972800" cy="523437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69827" y="6488074"/>
            <a:ext cx="2844800" cy="221599"/>
          </a:xfrm>
          <a:prstGeom prst="rect">
            <a:avLst/>
          </a:prstGeom>
        </p:spPr>
        <p:txBody>
          <a:bodyPr vert="horz" lIns="18288" tIns="18288" rIns="18288" bIns="18288" rtlCol="0" anchor="ctr">
            <a:spAutoFit/>
          </a:bodyPr>
          <a:lstStyle>
            <a:lvl1pPr algn="l">
              <a:defRPr sz="1200" b="1">
                <a:solidFill>
                  <a:schemeClr val="tx1"/>
                </a:solidFill>
                <a:latin typeface="Arial" pitchFamily="34" charset="0"/>
                <a:cs typeface="Arial" pitchFamily="34" charset="0"/>
              </a:defRPr>
            </a:lvl1pPr>
          </a:lstStyle>
          <a:p>
            <a:endParaRPr lang="en-US" dirty="0">
              <a:solidFill>
                <a:prstClr val="black"/>
              </a:solidFill>
            </a:endParaRPr>
          </a:p>
        </p:txBody>
      </p:sp>
      <p:sp>
        <p:nvSpPr>
          <p:cNvPr id="5" name="Footer Placeholder 4"/>
          <p:cNvSpPr>
            <a:spLocks noGrp="1"/>
          </p:cNvSpPr>
          <p:nvPr>
            <p:ph type="ftr" sz="quarter" idx="3"/>
          </p:nvPr>
        </p:nvSpPr>
        <p:spPr>
          <a:xfrm>
            <a:off x="4165600" y="6488074"/>
            <a:ext cx="3860800" cy="221599"/>
          </a:xfrm>
          <a:prstGeom prst="rect">
            <a:avLst/>
          </a:prstGeom>
        </p:spPr>
        <p:txBody>
          <a:bodyPr vert="horz" lIns="18288" tIns="18288" rIns="18288" bIns="18288" rtlCol="0" anchor="ctr">
            <a:spAutoFit/>
          </a:bodyPr>
          <a:lstStyle>
            <a:lvl1pPr algn="ctr">
              <a:defRPr sz="1200" b="1">
                <a:solidFill>
                  <a:schemeClr val="tx1"/>
                </a:solidFill>
                <a:latin typeface="Arial" pitchFamily="34" charset="0"/>
                <a:cs typeface="Arial" pitchFamily="34" charset="0"/>
              </a:defRPr>
            </a:lvl1pPr>
          </a:lstStyle>
          <a:p>
            <a:endParaRPr lang="en-US" dirty="0">
              <a:solidFill>
                <a:prstClr val="black"/>
              </a:solidFill>
            </a:endParaRPr>
          </a:p>
        </p:txBody>
      </p:sp>
      <p:sp>
        <p:nvSpPr>
          <p:cNvPr id="6" name="Slide Number Placeholder 5"/>
          <p:cNvSpPr>
            <a:spLocks noGrp="1"/>
          </p:cNvSpPr>
          <p:nvPr>
            <p:ph type="sldNum" sz="quarter" idx="4"/>
          </p:nvPr>
        </p:nvSpPr>
        <p:spPr>
          <a:xfrm>
            <a:off x="9127340" y="6488074"/>
            <a:ext cx="2844800" cy="221599"/>
          </a:xfrm>
          <a:prstGeom prst="rect">
            <a:avLst/>
          </a:prstGeom>
        </p:spPr>
        <p:txBody>
          <a:bodyPr vert="horz" lIns="18288" tIns="18288" rIns="18288" bIns="18288" rtlCol="0" anchor="ctr">
            <a:spAutoFit/>
          </a:bodyPr>
          <a:lstStyle>
            <a:lvl1pPr algn="r">
              <a:defRPr sz="1200" b="1">
                <a:solidFill>
                  <a:schemeClr val="tx1"/>
                </a:solidFill>
                <a:latin typeface="Arial" pitchFamily="34" charset="0"/>
                <a:cs typeface="Arial" pitchFamily="34" charset="0"/>
              </a:defRPr>
            </a:lvl1pPr>
          </a:lstStyle>
          <a:p>
            <a:fld id="{3A2434CF-8138-46AC-AF35-0C39313BA98B}" type="slidenum">
              <a:rPr lang="en-US" smtClean="0">
                <a:solidFill>
                  <a:prstClr val="black"/>
                </a:solidFill>
              </a:rPr>
              <a:pPr/>
              <a:t>‹#›</a:t>
            </a:fld>
            <a:endParaRPr lang="en-US" dirty="0">
              <a:solidFill>
                <a:prstClr val="black"/>
              </a:solidFill>
            </a:endParaRPr>
          </a:p>
        </p:txBody>
      </p:sp>
      <p:grpSp>
        <p:nvGrpSpPr>
          <p:cNvPr id="24" name="Group 23"/>
          <p:cNvGrpSpPr/>
          <p:nvPr userDrawn="1"/>
        </p:nvGrpSpPr>
        <p:grpSpPr>
          <a:xfrm>
            <a:off x="4752764" y="0"/>
            <a:ext cx="2682240" cy="6858000"/>
            <a:chOff x="3564573" y="0"/>
            <a:chExt cx="2011680" cy="6858000"/>
          </a:xfrm>
        </p:grpSpPr>
        <p:sp>
          <p:nvSpPr>
            <p:cNvPr id="26" name="TextBox 25"/>
            <p:cNvSpPr txBox="1"/>
            <p:nvPr/>
          </p:nvSpPr>
          <p:spPr>
            <a:xfrm>
              <a:off x="3564573" y="0"/>
              <a:ext cx="2011680" cy="228600"/>
            </a:xfrm>
            <a:prstGeom prst="rect">
              <a:avLst/>
            </a:prstGeom>
            <a:noFill/>
          </p:spPr>
          <p:txBody>
            <a:bodyPr wrap="none" lIns="18288" tIns="18288" rIns="18288" bIns="18288" rtlCol="0" anchor="ctr" anchorCtr="0">
              <a:noAutofit/>
            </a:bodyPr>
            <a:lstStyle/>
            <a:p>
              <a:pPr algn="ctr"/>
              <a:r>
                <a:rPr lang="en-US" sz="1200" b="1" dirty="0" smtClean="0">
                  <a:solidFill>
                    <a:prstClr val="black"/>
                  </a:solidFill>
                  <a:latin typeface="Arial" pitchFamily="34" charset="0"/>
                  <a:cs typeface="Arial" pitchFamily="34" charset="0"/>
                </a:rPr>
                <a:t>FOR OFFICIAL USE ONLY</a:t>
              </a:r>
              <a:endParaRPr lang="en-US" sz="1200" b="1" dirty="0">
                <a:solidFill>
                  <a:prstClr val="black"/>
                </a:solidFill>
                <a:latin typeface="Arial" pitchFamily="34" charset="0"/>
                <a:cs typeface="Arial" pitchFamily="34" charset="0"/>
              </a:endParaRPr>
            </a:p>
          </p:txBody>
        </p:sp>
        <p:sp>
          <p:nvSpPr>
            <p:cNvPr id="27" name="TextBox 26"/>
            <p:cNvSpPr txBox="1"/>
            <p:nvPr/>
          </p:nvSpPr>
          <p:spPr>
            <a:xfrm>
              <a:off x="3564573" y="6629400"/>
              <a:ext cx="2011680" cy="228600"/>
            </a:xfrm>
            <a:prstGeom prst="rect">
              <a:avLst/>
            </a:prstGeom>
            <a:noFill/>
          </p:spPr>
          <p:txBody>
            <a:bodyPr wrap="none" lIns="18288" tIns="18288" rIns="18288" bIns="18288" rtlCol="0" anchor="ctr" anchorCtr="0">
              <a:noAutofit/>
            </a:bodyPr>
            <a:lstStyle/>
            <a:p>
              <a:pPr algn="ctr"/>
              <a:r>
                <a:rPr lang="en-US" sz="1200" b="1" dirty="0" smtClean="0">
                  <a:solidFill>
                    <a:prstClr val="black"/>
                  </a:solidFill>
                  <a:latin typeface="Arial" pitchFamily="34" charset="0"/>
                  <a:cs typeface="Arial" pitchFamily="34" charset="0"/>
                </a:rPr>
                <a:t>FOR OFFICIAL USE ONLY</a:t>
              </a:r>
              <a:endParaRPr lang="en-US" sz="1200" b="1" dirty="0">
                <a:solidFill>
                  <a:prstClr val="black"/>
                </a:solidFill>
                <a:latin typeface="Arial" pitchFamily="34" charset="0"/>
                <a:cs typeface="Arial" pitchFamily="34" charset="0"/>
              </a:endParaRPr>
            </a:p>
          </p:txBody>
        </p:sp>
      </p:grpSp>
      <p:pic>
        <p:nvPicPr>
          <p:cNvPr id="7" name="Picture 6"/>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315244" y="57365"/>
            <a:ext cx="776193" cy="773113"/>
          </a:xfrm>
          <a:prstGeom prst="rect">
            <a:avLst/>
          </a:prstGeom>
        </p:spPr>
      </p:pic>
    </p:spTree>
    <p:extLst>
      <p:ext uri="{BB962C8B-B14F-4D97-AF65-F5344CB8AC3E}">
        <p14:creationId xmlns:p14="http://schemas.microsoft.com/office/powerpoint/2010/main" val="213413143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Lst>
  <p:timing>
    <p:tnLst>
      <p:par>
        <p:cTn id="1" dur="indefinite" restart="never" nodeType="tmRoot"/>
      </p:par>
    </p:tnLst>
  </p:timing>
  <p:hf hdr="0" ftr="0" dt="0"/>
  <p:txStyles>
    <p:titleStyle>
      <a:lvl1pPr algn="ctr" defTabSz="914400" rtl="0" eaLnBrk="1" latinLnBrk="0" hangingPunct="1">
        <a:spcBef>
          <a:spcPct val="0"/>
        </a:spcBef>
        <a:buNone/>
        <a:defRPr sz="3200" b="1" kern="1200">
          <a:solidFill>
            <a:schemeClr val="tx1"/>
          </a:solidFill>
          <a:latin typeface="Arial" pitchFamily="34" charset="0"/>
          <a:ea typeface="+mj-ea"/>
          <a:cs typeface="Arial" pitchFamily="34" charset="0"/>
        </a:defRPr>
      </a:lvl1pPr>
    </p:titleStyle>
    <p:bodyStyle>
      <a:lvl1pPr marL="173038" indent="-173038" algn="l" defTabSz="914400" rtl="0" eaLnBrk="1" latinLnBrk="0" hangingPunct="1">
        <a:spcBef>
          <a:spcPts val="0"/>
        </a:spcBef>
        <a:spcAft>
          <a:spcPts val="600"/>
        </a:spcAft>
        <a:buFont typeface="Arial" pitchFamily="34" charset="0"/>
        <a:buChar char="•"/>
        <a:defRPr sz="2600" b="0" kern="1200">
          <a:solidFill>
            <a:schemeClr val="tx1"/>
          </a:solidFill>
          <a:latin typeface="Arial" pitchFamily="34" charset="0"/>
          <a:ea typeface="+mn-ea"/>
          <a:cs typeface="Arial" pitchFamily="34" charset="0"/>
        </a:defRPr>
      </a:lvl1pPr>
      <a:lvl2pPr marL="344488" indent="-171450" algn="l" defTabSz="914400" rtl="0" eaLnBrk="1" latinLnBrk="0" hangingPunct="1">
        <a:spcBef>
          <a:spcPts val="0"/>
        </a:spcBef>
        <a:spcAft>
          <a:spcPts val="600"/>
        </a:spcAft>
        <a:buFont typeface="Arial" pitchFamily="34" charset="0"/>
        <a:buChar char="–"/>
        <a:defRPr sz="2400" b="0" kern="1200">
          <a:solidFill>
            <a:schemeClr val="tx1"/>
          </a:solidFill>
          <a:latin typeface="Arial" pitchFamily="34" charset="0"/>
          <a:ea typeface="+mn-ea"/>
          <a:cs typeface="Arial" pitchFamily="34" charset="0"/>
        </a:defRPr>
      </a:lvl2pPr>
      <a:lvl3pPr marL="517525" indent="-179388" algn="l" defTabSz="914400" rtl="0" eaLnBrk="1" latinLnBrk="0" hangingPunct="1">
        <a:spcBef>
          <a:spcPts val="0"/>
        </a:spcBef>
        <a:spcAft>
          <a:spcPts val="600"/>
        </a:spcAft>
        <a:buFont typeface="Arial" pitchFamily="34" charset="0"/>
        <a:buChar char="•"/>
        <a:defRPr sz="2200" b="0" kern="1200">
          <a:solidFill>
            <a:schemeClr val="tx1"/>
          </a:solidFill>
          <a:latin typeface="Arial" pitchFamily="34" charset="0"/>
          <a:ea typeface="+mn-ea"/>
          <a:cs typeface="Arial" pitchFamily="34" charset="0"/>
        </a:defRPr>
      </a:lvl3pPr>
      <a:lvl4pPr marL="688975" indent="-173038" algn="l" defTabSz="914400" rtl="0" eaLnBrk="1" latinLnBrk="0" hangingPunct="1">
        <a:spcBef>
          <a:spcPts val="0"/>
        </a:spcBef>
        <a:spcAft>
          <a:spcPts val="600"/>
        </a:spcAft>
        <a:buFont typeface="Arial" pitchFamily="34" charset="0"/>
        <a:buChar char="–"/>
        <a:defRPr sz="2000" b="0" kern="1200">
          <a:solidFill>
            <a:schemeClr val="tx1"/>
          </a:solidFill>
          <a:latin typeface="Arial" pitchFamily="34" charset="0"/>
          <a:ea typeface="+mn-ea"/>
          <a:cs typeface="Arial" pitchFamily="34" charset="0"/>
        </a:defRPr>
      </a:lvl4pPr>
      <a:lvl5pPr marL="917575" indent="-228600" algn="l" defTabSz="914400" rtl="0" eaLnBrk="1" latinLnBrk="0" hangingPunct="1">
        <a:spcBef>
          <a:spcPts val="0"/>
        </a:spcBef>
        <a:spcAft>
          <a:spcPts val="600"/>
        </a:spcAft>
        <a:buFont typeface="Arial" pitchFamily="34" charset="0"/>
        <a:buChar char="»"/>
        <a:defRPr sz="1800" b="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hyperlink" Target="http://www.carson.army.mil/" TargetMode="External"/><Relationship Id="rId2" Type="http://schemas.openxmlformats.org/officeDocument/2006/relationships/notesSlide" Target="../notesSlides/notesSlide14.xml"/><Relationship Id="rId1" Type="http://schemas.openxmlformats.org/officeDocument/2006/relationships/slideLayout" Target="../slideLayouts/slideLayout11.xml"/><Relationship Id="rId5" Type="http://schemas.openxmlformats.org/officeDocument/2006/relationships/image" Target="../media/image9.png"/><Relationship Id="rId4" Type="http://schemas.openxmlformats.org/officeDocument/2006/relationships/hyperlink" Target="https://carson.armymwr.com/"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ypay.dfas.mil/" TargetMode="External"/><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655320" y="905691"/>
            <a:ext cx="10561320" cy="4648200"/>
          </a:xfrm>
        </p:spPr>
        <p:txBody>
          <a:bodyPr/>
          <a:lstStyle/>
          <a:p>
            <a:pPr marL="0" indent="0" eaLnBrk="1" hangingPunct="1">
              <a:lnSpc>
                <a:spcPct val="80000"/>
              </a:lnSpc>
              <a:buNone/>
            </a:pPr>
            <a:r>
              <a:rPr lang="en-US" altLang="en-US" sz="2800" dirty="0" smtClean="0">
                <a:solidFill>
                  <a:schemeClr val="accent6">
                    <a:lumMod val="75000"/>
                  </a:schemeClr>
                </a:solidFill>
              </a:rPr>
              <a:t>This slide deck is presented as a template from Fort Carson Army Community Service for your use to ensure all of the important information for Family members is presented at your next pre-deployment briefing.</a:t>
            </a:r>
          </a:p>
          <a:p>
            <a:pPr marL="0" indent="0" eaLnBrk="1" hangingPunct="1">
              <a:lnSpc>
                <a:spcPct val="80000"/>
              </a:lnSpc>
              <a:buNone/>
            </a:pPr>
            <a:endParaRPr lang="en-US" altLang="en-US" sz="2800" dirty="0" smtClean="0">
              <a:solidFill>
                <a:schemeClr val="accent6">
                  <a:lumMod val="75000"/>
                </a:schemeClr>
              </a:solidFill>
            </a:endParaRPr>
          </a:p>
          <a:p>
            <a:pPr marL="0" indent="0" eaLnBrk="1" hangingPunct="1">
              <a:lnSpc>
                <a:spcPct val="80000"/>
              </a:lnSpc>
              <a:buNone/>
            </a:pPr>
            <a:r>
              <a:rPr lang="en-US" altLang="en-US" sz="2800" dirty="0" smtClean="0">
                <a:solidFill>
                  <a:schemeClr val="accent6">
                    <a:lumMod val="75000"/>
                  </a:schemeClr>
                </a:solidFill>
              </a:rPr>
              <a:t>Throughout this template, you’ll see orange text that you can replace with your specific information. </a:t>
            </a:r>
          </a:p>
          <a:p>
            <a:pPr marL="0" indent="0" eaLnBrk="1" hangingPunct="1">
              <a:lnSpc>
                <a:spcPct val="80000"/>
              </a:lnSpc>
              <a:buNone/>
            </a:pPr>
            <a:endParaRPr lang="en-US" altLang="en-US" sz="2800" dirty="0">
              <a:solidFill>
                <a:schemeClr val="accent6">
                  <a:lumMod val="75000"/>
                </a:schemeClr>
              </a:solidFill>
            </a:endParaRPr>
          </a:p>
          <a:p>
            <a:pPr marL="0" indent="0" eaLnBrk="1" hangingPunct="1">
              <a:lnSpc>
                <a:spcPct val="80000"/>
              </a:lnSpc>
              <a:buNone/>
            </a:pPr>
            <a:r>
              <a:rPr lang="en-US" altLang="en-US" sz="2800" dirty="0" smtClean="0">
                <a:solidFill>
                  <a:schemeClr val="accent6">
                    <a:lumMod val="75000"/>
                  </a:schemeClr>
                </a:solidFill>
              </a:rPr>
              <a:t>ACS can provide additional Soldier &amp; Family readiness information for Rear Detachments through their Mobilization and Deployment Program (719-526-0458).  This 4ID CFRR can provide additional resources at 719-503-0012.</a:t>
            </a:r>
          </a:p>
          <a:p>
            <a:pPr marL="0" indent="0" eaLnBrk="1" hangingPunct="1">
              <a:lnSpc>
                <a:spcPct val="80000"/>
              </a:lnSpc>
              <a:buNone/>
            </a:pPr>
            <a:r>
              <a:rPr lang="en-US" altLang="en-US" sz="2800" dirty="0" smtClean="0">
                <a:solidFill>
                  <a:schemeClr val="accent6">
                    <a:lumMod val="75000"/>
                  </a:schemeClr>
                </a:solidFill>
              </a:rPr>
              <a:t/>
            </a:r>
            <a:br>
              <a:rPr lang="en-US" altLang="en-US" sz="2800" dirty="0" smtClean="0">
                <a:solidFill>
                  <a:schemeClr val="accent6">
                    <a:lumMod val="75000"/>
                  </a:schemeClr>
                </a:solidFill>
              </a:rPr>
            </a:br>
            <a:r>
              <a:rPr lang="en-US" altLang="en-US" sz="2800" dirty="0" smtClean="0">
                <a:solidFill>
                  <a:schemeClr val="accent6">
                    <a:lumMod val="75000"/>
                  </a:schemeClr>
                </a:solidFill>
              </a:rPr>
              <a:t>Please personalize these slides as desired.</a:t>
            </a:r>
          </a:p>
        </p:txBody>
      </p:sp>
      <p:sp>
        <p:nvSpPr>
          <p:cNvPr id="2" name="Title 1"/>
          <p:cNvSpPr>
            <a:spLocks noGrp="1"/>
          </p:cNvSpPr>
          <p:nvPr>
            <p:ph type="title"/>
          </p:nvPr>
        </p:nvSpPr>
        <p:spPr>
          <a:xfrm>
            <a:off x="1438233" y="206830"/>
            <a:ext cx="9245600" cy="354873"/>
          </a:xfrm>
        </p:spPr>
        <p:txBody>
          <a:bodyPr/>
          <a:lstStyle/>
          <a:p>
            <a:r>
              <a:rPr lang="en-US" dirty="0" smtClean="0"/>
              <a:t>AGENDA</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24575" y="4993714"/>
            <a:ext cx="3531115" cy="1547073"/>
          </a:xfrm>
          <a:prstGeom prst="rect">
            <a:avLst/>
          </a:prstGeom>
        </p:spPr>
      </p:pic>
      <p:sp>
        <p:nvSpPr>
          <p:cNvPr id="3" name="Slide Number Placeholder 2"/>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299405" y="921240"/>
            <a:ext cx="11733452" cy="3733800"/>
          </a:xfrm>
        </p:spPr>
        <p:txBody>
          <a:bodyPr/>
          <a:lstStyle/>
          <a:p>
            <a:pPr eaLnBrk="1" hangingPunct="1">
              <a:spcBef>
                <a:spcPts val="0"/>
              </a:spcBef>
              <a:spcAft>
                <a:spcPts val="1800"/>
              </a:spcAft>
              <a:buFont typeface="Times" charset="0"/>
              <a:buChar char="•"/>
              <a:defRPr/>
            </a:pPr>
            <a:r>
              <a:rPr lang="en-US" sz="2800" dirty="0"/>
              <a:t>Call your </a:t>
            </a:r>
            <a:r>
              <a:rPr lang="en-US" sz="2800" dirty="0" smtClean="0"/>
              <a:t>CFRR and/or </a:t>
            </a:r>
            <a:r>
              <a:rPr lang="en-US" sz="2800" dirty="0"/>
              <a:t>POC.  They may be able to support you.</a:t>
            </a:r>
          </a:p>
          <a:p>
            <a:pPr eaLnBrk="1" hangingPunct="1">
              <a:spcBef>
                <a:spcPts val="0"/>
              </a:spcBef>
              <a:spcAft>
                <a:spcPts val="1800"/>
              </a:spcAft>
              <a:buFont typeface="Times" charset="0"/>
              <a:buChar char="•"/>
              <a:defRPr/>
            </a:pPr>
            <a:r>
              <a:rPr lang="en-US" sz="2800" dirty="0"/>
              <a:t>Call the Rear Detachment at </a:t>
            </a:r>
            <a:r>
              <a:rPr lang="en-US" sz="2800" dirty="0">
                <a:solidFill>
                  <a:schemeClr val="accent6">
                    <a:lumMod val="75000"/>
                  </a:schemeClr>
                </a:solidFill>
              </a:rPr>
              <a:t>###-###-####.</a:t>
            </a:r>
            <a:r>
              <a:rPr lang="en-US" sz="2800" dirty="0"/>
              <a:t>  They can communicate with the Unit Forward if needed </a:t>
            </a:r>
            <a:r>
              <a:rPr lang="en-US" sz="2800" dirty="0" smtClean="0"/>
              <a:t>to </a:t>
            </a:r>
            <a:r>
              <a:rPr lang="en-US" sz="2800" dirty="0"/>
              <a:t>help you. </a:t>
            </a:r>
          </a:p>
          <a:p>
            <a:pPr lvl="1">
              <a:spcBef>
                <a:spcPts val="0"/>
              </a:spcBef>
              <a:spcAft>
                <a:spcPts val="1800"/>
              </a:spcAft>
              <a:buFont typeface="Times" charset="0"/>
              <a:buChar char="•"/>
              <a:defRPr/>
            </a:pPr>
            <a:r>
              <a:rPr lang="en-US" sz="2400" dirty="0"/>
              <a:t>Rear D will tell you what steps to take.   One of their missions is to take care of things at </a:t>
            </a:r>
            <a:r>
              <a:rPr lang="en-US" sz="2400" dirty="0" smtClean="0"/>
              <a:t>Fort </a:t>
            </a:r>
            <a:r>
              <a:rPr lang="en-US" sz="2400" dirty="0"/>
              <a:t>Carson so the unit forward can stay focused on their </a:t>
            </a:r>
            <a:r>
              <a:rPr lang="en-US" sz="2400" dirty="0" smtClean="0"/>
              <a:t>mission</a:t>
            </a:r>
            <a:r>
              <a:rPr lang="en-US" sz="2400" dirty="0"/>
              <a:t>. </a:t>
            </a:r>
            <a:endParaRPr lang="en-US" sz="2400" dirty="0" smtClean="0"/>
          </a:p>
          <a:p>
            <a:pPr eaLnBrk="1" hangingPunct="1">
              <a:spcBef>
                <a:spcPts val="0"/>
              </a:spcBef>
              <a:spcAft>
                <a:spcPts val="1800"/>
              </a:spcAft>
              <a:buFont typeface="Times" charset="0"/>
              <a:buChar char="•"/>
              <a:defRPr/>
            </a:pPr>
            <a:r>
              <a:rPr lang="en-US" sz="2800" dirty="0" smtClean="0"/>
              <a:t>Red Cross Message (next slide)</a:t>
            </a:r>
            <a:endParaRPr lang="en-US" sz="2800" dirty="0"/>
          </a:p>
          <a:p>
            <a:pPr eaLnBrk="1" hangingPunct="1">
              <a:buFont typeface="Times" charset="0"/>
              <a:buNone/>
              <a:defRPr/>
            </a:pPr>
            <a:r>
              <a:rPr lang="en-US" sz="2800" dirty="0"/>
              <a:t> </a:t>
            </a: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EMERGENCY COMMUNICATION WITH MY SOLDIER</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10</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1946233" y="561703"/>
            <a:ext cx="8229600" cy="990600"/>
          </a:xfrm>
        </p:spPr>
        <p:txBody>
          <a:bodyPr/>
          <a:lstStyle/>
          <a:p>
            <a:pPr eaLnBrk="1" hangingPunct="1">
              <a:defRPr/>
            </a:pPr>
            <a:r>
              <a:rPr lang="en-US" dirty="0" smtClean="0">
                <a:solidFill>
                  <a:schemeClr val="accent6">
                    <a:lumMod val="75000"/>
                  </a:schemeClr>
                </a:solidFill>
              </a:rPr>
              <a:t/>
            </a:r>
            <a:br>
              <a:rPr lang="en-US" dirty="0" smtClean="0">
                <a:solidFill>
                  <a:schemeClr val="accent6">
                    <a:lumMod val="75000"/>
                  </a:schemeClr>
                </a:solidFill>
              </a:rPr>
            </a:br>
            <a:r>
              <a:rPr lang="en-US" b="1" dirty="0" smtClean="0">
                <a:solidFill>
                  <a:schemeClr val="accent2">
                    <a:lumMod val="75000"/>
                  </a:schemeClr>
                </a:solidFill>
              </a:rPr>
              <a:t>www.redcross.org</a:t>
            </a:r>
            <a:r>
              <a:rPr lang="en-US" b="1" dirty="0">
                <a:solidFill>
                  <a:schemeClr val="accent2">
                    <a:lumMod val="75000"/>
                  </a:schemeClr>
                </a:solidFill>
              </a:rPr>
              <a:t/>
            </a:r>
            <a:br>
              <a:rPr lang="en-US" b="1" dirty="0">
                <a:solidFill>
                  <a:schemeClr val="accent2">
                    <a:lumMod val="75000"/>
                  </a:schemeClr>
                </a:solidFill>
              </a:rPr>
            </a:br>
            <a:r>
              <a:rPr lang="en-US" b="1" dirty="0" smtClean="0">
                <a:solidFill>
                  <a:schemeClr val="accent2">
                    <a:lumMod val="75000"/>
                  </a:schemeClr>
                </a:solidFill>
              </a:rPr>
              <a:t>1-877-272-7337</a:t>
            </a:r>
            <a:br>
              <a:rPr lang="en-US" b="1" dirty="0" smtClean="0">
                <a:solidFill>
                  <a:schemeClr val="accent2">
                    <a:lumMod val="75000"/>
                  </a:schemeClr>
                </a:solidFill>
              </a:rPr>
            </a:br>
            <a:r>
              <a:rPr lang="en-US" b="1" dirty="0" smtClean="0">
                <a:solidFill>
                  <a:schemeClr val="accent2">
                    <a:lumMod val="75000"/>
                  </a:schemeClr>
                </a:solidFill>
              </a:rPr>
              <a:t>download FREE Hero Care App </a:t>
            </a:r>
            <a:endParaRPr lang="en-US" b="1" dirty="0">
              <a:solidFill>
                <a:schemeClr val="accent2">
                  <a:lumMod val="75000"/>
                </a:schemeClr>
              </a:solidFill>
            </a:endParaRPr>
          </a:p>
        </p:txBody>
      </p:sp>
      <p:sp>
        <p:nvSpPr>
          <p:cNvPr id="45059" name="Rectangle 3"/>
          <p:cNvSpPr>
            <a:spLocks noGrp="1" noChangeArrowheads="1"/>
          </p:cNvSpPr>
          <p:nvPr>
            <p:ph idx="1"/>
          </p:nvPr>
        </p:nvSpPr>
        <p:spPr>
          <a:xfrm>
            <a:off x="209006" y="2020390"/>
            <a:ext cx="11887200" cy="3810000"/>
          </a:xfrm>
        </p:spPr>
        <p:txBody>
          <a:bodyPr/>
          <a:lstStyle/>
          <a:p>
            <a:pPr eaLnBrk="1" hangingPunct="1">
              <a:lnSpc>
                <a:spcPct val="90000"/>
              </a:lnSpc>
            </a:pPr>
            <a:r>
              <a:rPr lang="en-US" altLang="en-US" sz="2200" dirty="0"/>
              <a:t>You, </a:t>
            </a:r>
            <a:r>
              <a:rPr lang="en-US" altLang="en-US" sz="2200" dirty="0" smtClean="0"/>
              <a:t>a </a:t>
            </a:r>
            <a:r>
              <a:rPr lang="en-US" altLang="en-US" sz="2200" dirty="0"/>
              <a:t>Family </a:t>
            </a:r>
            <a:r>
              <a:rPr lang="en-US" altLang="en-US" sz="2200" dirty="0" smtClean="0"/>
              <a:t>member</a:t>
            </a:r>
            <a:r>
              <a:rPr lang="en-US" altLang="en-US" sz="2200" dirty="0"/>
              <a:t>, </a:t>
            </a:r>
            <a:r>
              <a:rPr lang="en-US" altLang="en-US" sz="2200" dirty="0" smtClean="0"/>
              <a:t>CFRR, your Rear Detachment </a:t>
            </a:r>
            <a:r>
              <a:rPr lang="en-US" altLang="en-US" sz="2200" dirty="0"/>
              <a:t>or </a:t>
            </a:r>
            <a:r>
              <a:rPr lang="en-US" altLang="en-US" sz="2200" dirty="0" smtClean="0"/>
              <a:t>your </a:t>
            </a:r>
            <a:r>
              <a:rPr lang="en-US" altLang="en-US" sz="2200" dirty="0"/>
              <a:t>Doctor can initiate a Red Cross Message for you.</a:t>
            </a:r>
          </a:p>
          <a:p>
            <a:pPr eaLnBrk="1" hangingPunct="1">
              <a:lnSpc>
                <a:spcPct val="90000"/>
              </a:lnSpc>
            </a:pPr>
            <a:r>
              <a:rPr lang="en-US" altLang="en-US" sz="2200" dirty="0" smtClean="0"/>
              <a:t>Caller </a:t>
            </a:r>
            <a:r>
              <a:rPr lang="en-US" altLang="en-US" sz="2200" dirty="0"/>
              <a:t>MUST know: </a:t>
            </a:r>
          </a:p>
          <a:p>
            <a:pPr lvl="1" eaLnBrk="1" hangingPunct="1">
              <a:lnSpc>
                <a:spcPct val="90000"/>
              </a:lnSpc>
            </a:pPr>
            <a:r>
              <a:rPr lang="en-US" altLang="en-US" sz="2200" dirty="0">
                <a:ea typeface="Arial" panose="020B0604020202020204" pitchFamily="34" charset="0"/>
              </a:rPr>
              <a:t>Soldier</a:t>
            </a:r>
            <a:r>
              <a:rPr lang="ja-JP" altLang="en-US" sz="2200" dirty="0">
                <a:ea typeface="Arial" panose="020B0604020202020204" pitchFamily="34" charset="0"/>
              </a:rPr>
              <a:t>’</a:t>
            </a:r>
            <a:r>
              <a:rPr lang="en-US" altLang="ja-JP" sz="2200" dirty="0">
                <a:ea typeface="Arial" panose="020B0604020202020204" pitchFamily="34" charset="0"/>
              </a:rPr>
              <a:t>s </a:t>
            </a:r>
            <a:r>
              <a:rPr lang="en-US" altLang="ja-JP" sz="2200" dirty="0" smtClean="0">
                <a:ea typeface="Arial" panose="020B0604020202020204" pitchFamily="34" charset="0"/>
              </a:rPr>
              <a:t>Full Legal Name </a:t>
            </a:r>
          </a:p>
          <a:p>
            <a:pPr lvl="1" eaLnBrk="1" hangingPunct="1">
              <a:lnSpc>
                <a:spcPct val="90000"/>
              </a:lnSpc>
            </a:pPr>
            <a:r>
              <a:rPr lang="en-US" altLang="ja-JP" sz="2200" dirty="0" smtClean="0">
                <a:ea typeface="Arial" panose="020B0604020202020204" pitchFamily="34" charset="0"/>
              </a:rPr>
              <a:t>Rank </a:t>
            </a:r>
          </a:p>
          <a:p>
            <a:pPr lvl="1" eaLnBrk="1" hangingPunct="1">
              <a:lnSpc>
                <a:spcPct val="90000"/>
              </a:lnSpc>
            </a:pPr>
            <a:r>
              <a:rPr lang="en-US" altLang="ja-JP" sz="2200" dirty="0" smtClean="0">
                <a:ea typeface="Arial" panose="020B0604020202020204" pitchFamily="34" charset="0"/>
              </a:rPr>
              <a:t>Branch of Service (Army)</a:t>
            </a:r>
          </a:p>
          <a:p>
            <a:pPr lvl="1" eaLnBrk="1" hangingPunct="1">
              <a:lnSpc>
                <a:spcPct val="90000"/>
              </a:lnSpc>
            </a:pPr>
            <a:r>
              <a:rPr lang="en-US" altLang="ja-JP" sz="2200" dirty="0" smtClean="0">
                <a:ea typeface="Arial" panose="020B0604020202020204" pitchFamily="34" charset="0"/>
              </a:rPr>
              <a:t>Social Security Number or Date of Birth</a:t>
            </a:r>
          </a:p>
          <a:p>
            <a:pPr lvl="1" eaLnBrk="1" hangingPunct="1">
              <a:lnSpc>
                <a:spcPct val="90000"/>
              </a:lnSpc>
            </a:pPr>
            <a:r>
              <a:rPr lang="en-US" altLang="en-US" sz="2200" dirty="0" smtClean="0">
                <a:ea typeface="Arial" panose="020B0604020202020204" pitchFamily="34" charset="0"/>
              </a:rPr>
              <a:t>Your </a:t>
            </a:r>
            <a:r>
              <a:rPr lang="en-US" altLang="en-US" sz="2200" dirty="0">
                <a:ea typeface="Arial" panose="020B0604020202020204" pitchFamily="34" charset="0"/>
              </a:rPr>
              <a:t>Soldier</a:t>
            </a:r>
            <a:r>
              <a:rPr lang="ja-JP" altLang="en-US" sz="2200" dirty="0">
                <a:ea typeface="Arial" panose="020B0604020202020204" pitchFamily="34" charset="0"/>
              </a:rPr>
              <a:t>’</a:t>
            </a:r>
            <a:r>
              <a:rPr lang="en-US" altLang="ja-JP" sz="2200" dirty="0">
                <a:ea typeface="Arial" panose="020B0604020202020204" pitchFamily="34" charset="0"/>
              </a:rPr>
              <a:t>s </a:t>
            </a:r>
            <a:r>
              <a:rPr lang="en-US" altLang="ja-JP" sz="2200" dirty="0" smtClean="0">
                <a:ea typeface="Arial" panose="020B0604020202020204" pitchFamily="34" charset="0"/>
              </a:rPr>
              <a:t> Military Unit Address (</a:t>
            </a:r>
            <a:r>
              <a:rPr lang="en-US" altLang="ja-JP" sz="2200" dirty="0" smtClean="0">
                <a:solidFill>
                  <a:schemeClr val="accent6">
                    <a:lumMod val="75000"/>
                  </a:schemeClr>
                </a:solidFill>
                <a:ea typeface="Arial" panose="020B0604020202020204" pitchFamily="34" charset="0"/>
              </a:rPr>
              <a:t>CO, BN, BDE</a:t>
            </a:r>
            <a:r>
              <a:rPr lang="en-US" altLang="ja-JP" sz="2200" dirty="0" smtClean="0">
                <a:ea typeface="Arial" panose="020B0604020202020204" pitchFamily="34" charset="0"/>
              </a:rPr>
              <a:t>, 4ID)</a:t>
            </a:r>
          </a:p>
          <a:p>
            <a:pPr lvl="1" eaLnBrk="1" hangingPunct="1">
              <a:lnSpc>
                <a:spcPct val="90000"/>
              </a:lnSpc>
            </a:pPr>
            <a:r>
              <a:rPr lang="en-US" altLang="ja-JP" sz="2200" dirty="0" smtClean="0">
                <a:ea typeface="Arial" panose="020B0604020202020204" pitchFamily="34" charset="0"/>
              </a:rPr>
              <a:t>Name and contact for the immediate Family member experiencing the emergency</a:t>
            </a:r>
          </a:p>
          <a:p>
            <a:pPr lvl="1" eaLnBrk="1" hangingPunct="1">
              <a:lnSpc>
                <a:spcPct val="90000"/>
              </a:lnSpc>
            </a:pPr>
            <a:r>
              <a:rPr lang="en-US" altLang="ja-JP" sz="2200" dirty="0" smtClean="0">
                <a:ea typeface="Arial" panose="020B0604020202020204" pitchFamily="34" charset="0"/>
              </a:rPr>
              <a:t>Circumstance of the emergency </a:t>
            </a:r>
          </a:p>
          <a:p>
            <a:pPr lvl="1" eaLnBrk="1" hangingPunct="1">
              <a:lnSpc>
                <a:spcPct val="90000"/>
              </a:lnSpc>
            </a:pPr>
            <a:r>
              <a:rPr lang="en-US" altLang="ja-JP" sz="2200" dirty="0" smtClean="0">
                <a:ea typeface="Arial" panose="020B0604020202020204" pitchFamily="34" charset="0"/>
              </a:rPr>
              <a:t>Who they can contact to verify the emergency (i.e. hospital, doctor, funeral home)</a:t>
            </a:r>
          </a:p>
          <a:p>
            <a:pPr marL="456933" lvl="1" indent="0" eaLnBrk="1" hangingPunct="1">
              <a:lnSpc>
                <a:spcPct val="90000"/>
              </a:lnSpc>
              <a:buNone/>
            </a:pPr>
            <a:r>
              <a:rPr lang="en-US" altLang="en-US" sz="2000" dirty="0" smtClean="0">
                <a:solidFill>
                  <a:schemeClr val="accent2">
                    <a:lumMod val="75000"/>
                  </a:schemeClr>
                </a:solidFill>
                <a:ea typeface="Arial" panose="020B0604020202020204" pitchFamily="34" charset="0"/>
              </a:rPr>
              <a:t>*THE American Red Cross does not authorize emergency leave, they verify the emergency enabling the Soldiers CHAIN </a:t>
            </a:r>
            <a:r>
              <a:rPr lang="en-US" altLang="en-US" sz="2000" dirty="0">
                <a:solidFill>
                  <a:schemeClr val="accent2">
                    <a:lumMod val="75000"/>
                  </a:schemeClr>
                </a:solidFill>
                <a:ea typeface="Arial" panose="020B0604020202020204" pitchFamily="34" charset="0"/>
              </a:rPr>
              <a:t>OF COMMAND </a:t>
            </a:r>
            <a:r>
              <a:rPr lang="en-US" altLang="en-US" sz="2000" dirty="0" smtClean="0">
                <a:solidFill>
                  <a:schemeClr val="accent2">
                    <a:lumMod val="75000"/>
                  </a:schemeClr>
                </a:solidFill>
                <a:ea typeface="Arial" panose="020B0604020202020204" pitchFamily="34" charset="0"/>
              </a:rPr>
              <a:t>to make an educated decision regarding emergency leave. </a:t>
            </a:r>
            <a:endParaRPr lang="en-US" altLang="en-US" sz="2000" dirty="0">
              <a:solidFill>
                <a:schemeClr val="accent2">
                  <a:lumMod val="75000"/>
                </a:schemeClr>
              </a:solidFill>
              <a:ea typeface="Arial" panose="020B0604020202020204" pitchFamily="34" charset="0"/>
            </a:endParaRP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RED CROSS MESSAGES</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11</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1828800" y="457201"/>
            <a:ext cx="8229600" cy="1173163"/>
          </a:xfrm>
        </p:spPr>
        <p:txBody>
          <a:bodyPr/>
          <a:lstStyle/>
          <a:p>
            <a:pPr eaLnBrk="1" hangingPunct="1">
              <a:defRPr/>
            </a:pPr>
            <a:r>
              <a:rPr lang="en-US" dirty="0" err="1" smtClean="0">
                <a:solidFill>
                  <a:schemeClr val="tx1"/>
                </a:solidFill>
                <a:latin typeface="Arial Bold" charset="0"/>
              </a:rPr>
              <a:t>vSFRG</a:t>
            </a:r>
            <a:r>
              <a:rPr lang="en-US" dirty="0" smtClean="0">
                <a:solidFill>
                  <a:schemeClr val="tx1"/>
                </a:solidFill>
                <a:latin typeface="Arial Bold" charset="0"/>
              </a:rPr>
              <a:t>- </a:t>
            </a:r>
            <a:r>
              <a:rPr lang="en-US" dirty="0">
                <a:solidFill>
                  <a:schemeClr val="tx1"/>
                </a:solidFill>
                <a:latin typeface="Arial Bold" charset="0"/>
              </a:rPr>
              <a:t>A Great way to Stay Connected!</a:t>
            </a:r>
          </a:p>
        </p:txBody>
      </p:sp>
      <p:sp>
        <p:nvSpPr>
          <p:cNvPr id="75779" name="Text Box 5"/>
          <p:cNvSpPr>
            <a:spLocks noGrp="1" noChangeArrowheads="1"/>
          </p:cNvSpPr>
          <p:nvPr>
            <p:ph idx="1"/>
          </p:nvPr>
        </p:nvSpPr>
        <p:spPr>
          <a:xfrm>
            <a:off x="218484" y="1310640"/>
            <a:ext cx="11765819" cy="4267200"/>
          </a:xfrm>
        </p:spPr>
        <p:txBody>
          <a:bodyPr/>
          <a:lstStyle/>
          <a:p>
            <a:pPr eaLnBrk="1" hangingPunct="1">
              <a:spcBef>
                <a:spcPts val="0"/>
              </a:spcBef>
            </a:pPr>
            <a:r>
              <a:rPr lang="en-US" altLang="en-US" sz="2400" dirty="0">
                <a:latin typeface="+mj-lt"/>
              </a:rPr>
              <a:t>Must be registered to gain </a:t>
            </a:r>
            <a:r>
              <a:rPr lang="en-US" altLang="en-US" sz="2400" dirty="0" smtClean="0">
                <a:latin typeface="+mj-lt"/>
              </a:rPr>
              <a:t>access</a:t>
            </a:r>
            <a:r>
              <a:rPr lang="en-US" altLang="en-US" sz="2400" dirty="0">
                <a:latin typeface="+mj-lt"/>
              </a:rPr>
              <a:t> </a:t>
            </a:r>
            <a:r>
              <a:rPr lang="en-US" altLang="en-US" sz="2400" dirty="0" smtClean="0">
                <a:latin typeface="+mj-lt"/>
              </a:rPr>
              <a:t> (www.armyfamilywebportal.com)</a:t>
            </a:r>
            <a:endParaRPr lang="en-US" altLang="en-US" sz="2400" dirty="0">
              <a:latin typeface="+mj-lt"/>
            </a:endParaRPr>
          </a:p>
          <a:p>
            <a:pPr lvl="1">
              <a:spcBef>
                <a:spcPts val="0"/>
              </a:spcBef>
            </a:pPr>
            <a:r>
              <a:rPr lang="en-US" altLang="en-US" sz="2400" dirty="0">
                <a:latin typeface="+mj-lt"/>
                <a:ea typeface="Arial" panose="020B0604020202020204" pitchFamily="34" charset="0"/>
              </a:rPr>
              <a:t>We can help you make it happen today! </a:t>
            </a:r>
            <a:endParaRPr lang="en-US" altLang="en-US" sz="2400" dirty="0" smtClean="0">
              <a:latin typeface="+mj-lt"/>
              <a:ea typeface="Arial" panose="020B0604020202020204" pitchFamily="34" charset="0"/>
            </a:endParaRPr>
          </a:p>
          <a:p>
            <a:pPr lvl="1">
              <a:spcBef>
                <a:spcPts val="0"/>
              </a:spcBef>
            </a:pPr>
            <a:r>
              <a:rPr lang="en-US" altLang="en-US" sz="2400" dirty="0" smtClean="0">
                <a:latin typeface="+mj-lt"/>
              </a:rPr>
              <a:t>Soldiers, you </a:t>
            </a:r>
            <a:r>
              <a:rPr lang="en-US" altLang="en-US" sz="2400" dirty="0">
                <a:latin typeface="+mj-lt"/>
              </a:rPr>
              <a:t>can invite anyone </a:t>
            </a:r>
            <a:r>
              <a:rPr lang="en-US" altLang="en-US" sz="2400" dirty="0" smtClean="0">
                <a:latin typeface="+mj-lt"/>
              </a:rPr>
              <a:t>you’</a:t>
            </a:r>
            <a:r>
              <a:rPr lang="en-US" altLang="ja-JP" sz="2400" dirty="0" smtClean="0">
                <a:latin typeface="+mj-lt"/>
              </a:rPr>
              <a:t>d </a:t>
            </a:r>
            <a:r>
              <a:rPr lang="en-US" altLang="ja-JP" sz="2400" dirty="0">
                <a:latin typeface="+mj-lt"/>
              </a:rPr>
              <a:t>like to be part of </a:t>
            </a:r>
            <a:r>
              <a:rPr lang="en-US" altLang="ja-JP" sz="2400" dirty="0" smtClean="0">
                <a:latin typeface="+mj-lt"/>
              </a:rPr>
              <a:t>the </a:t>
            </a:r>
            <a:r>
              <a:rPr lang="en-US" altLang="ja-JP" sz="2400" dirty="0">
                <a:latin typeface="+mj-lt"/>
              </a:rPr>
              <a:t>site.  We can show you how TODAY!</a:t>
            </a:r>
          </a:p>
          <a:p>
            <a:pPr lvl="1">
              <a:spcBef>
                <a:spcPts val="0"/>
              </a:spcBef>
            </a:pPr>
            <a:r>
              <a:rPr lang="en-US" altLang="en-US" sz="2400" dirty="0" smtClean="0">
                <a:latin typeface="+mj-lt"/>
                <a:ea typeface="Arial" panose="020B0604020202020204" pitchFamily="34" charset="0"/>
              </a:rPr>
              <a:t>It</a:t>
            </a:r>
            <a:r>
              <a:rPr lang="ja-JP" altLang="en-US" sz="2400" dirty="0">
                <a:latin typeface="+mj-lt"/>
                <a:ea typeface="Arial" panose="020B0604020202020204" pitchFamily="34" charset="0"/>
              </a:rPr>
              <a:t>’</a:t>
            </a:r>
            <a:r>
              <a:rPr lang="en-US" altLang="ja-JP" sz="2400" dirty="0">
                <a:latin typeface="+mj-lt"/>
                <a:ea typeface="Arial" panose="020B0604020202020204" pitchFamily="34" charset="0"/>
              </a:rPr>
              <a:t>s a great way to keep loved ones in the loop!  </a:t>
            </a:r>
          </a:p>
          <a:p>
            <a:pPr eaLnBrk="1" hangingPunct="1">
              <a:spcBef>
                <a:spcPts val="0"/>
              </a:spcBef>
            </a:pPr>
            <a:r>
              <a:rPr lang="en-US" altLang="en-US" sz="2400" dirty="0" smtClean="0">
                <a:latin typeface="+mj-lt"/>
              </a:rPr>
              <a:t>What’</a:t>
            </a:r>
            <a:r>
              <a:rPr lang="en-US" altLang="ja-JP" sz="2400" dirty="0" smtClean="0">
                <a:latin typeface="+mj-lt"/>
              </a:rPr>
              <a:t>s </a:t>
            </a:r>
            <a:r>
              <a:rPr lang="en-US" altLang="ja-JP" sz="2400" dirty="0">
                <a:latin typeface="+mj-lt"/>
              </a:rPr>
              <a:t>posted?  Great community AND unit information from </a:t>
            </a:r>
            <a:r>
              <a:rPr lang="en-US" altLang="ja-JP" sz="2400" dirty="0" smtClean="0">
                <a:latin typeface="+mj-lt"/>
              </a:rPr>
              <a:t>Fort </a:t>
            </a:r>
            <a:r>
              <a:rPr lang="en-US" altLang="ja-JP" sz="2400" dirty="0">
                <a:latin typeface="+mj-lt"/>
              </a:rPr>
              <a:t>Carson AND </a:t>
            </a:r>
            <a:r>
              <a:rPr lang="en-US" altLang="ja-JP" sz="2400" dirty="0" smtClean="0">
                <a:solidFill>
                  <a:schemeClr val="accent6">
                    <a:lumMod val="75000"/>
                  </a:schemeClr>
                </a:solidFill>
                <a:latin typeface="+mj-lt"/>
              </a:rPr>
              <a:t>AO</a:t>
            </a:r>
            <a:r>
              <a:rPr lang="en-US" altLang="ja-JP" sz="2400" dirty="0" smtClean="0">
                <a:latin typeface="+mj-lt"/>
              </a:rPr>
              <a:t>, </a:t>
            </a:r>
            <a:r>
              <a:rPr lang="en-US" altLang="ja-JP" sz="2400" dirty="0">
                <a:latin typeface="+mj-lt"/>
              </a:rPr>
              <a:t>including: </a:t>
            </a:r>
          </a:p>
          <a:p>
            <a:pPr lvl="1">
              <a:spcBef>
                <a:spcPts val="0"/>
              </a:spcBef>
            </a:pPr>
            <a:r>
              <a:rPr lang="en-US" altLang="en-US" sz="2400" dirty="0" smtClean="0">
                <a:latin typeface="+mj-lt"/>
                <a:ea typeface="Arial" panose="020B0604020202020204" pitchFamily="34" charset="0"/>
              </a:rPr>
              <a:t>Mailing address and information</a:t>
            </a:r>
            <a:endParaRPr lang="en-US" altLang="en-US" sz="2400" dirty="0">
              <a:latin typeface="+mj-lt"/>
              <a:ea typeface="Arial" panose="020B0604020202020204" pitchFamily="34" charset="0"/>
            </a:endParaRPr>
          </a:p>
          <a:p>
            <a:pPr marL="0" lvl="1" eaLnBrk="1" hangingPunct="1">
              <a:spcBef>
                <a:spcPts val="0"/>
              </a:spcBef>
              <a:buFont typeface="Arial" panose="020B0604020202020204" pitchFamily="34" charset="0"/>
              <a:buChar char="•"/>
            </a:pPr>
            <a:r>
              <a:rPr lang="en-US" altLang="en-US" sz="2400" dirty="0">
                <a:latin typeface="+mj-lt"/>
                <a:ea typeface="Arial" panose="020B0604020202020204" pitchFamily="34" charset="0"/>
              </a:rPr>
              <a:t>Letters from Commanders </a:t>
            </a:r>
            <a:r>
              <a:rPr lang="en-US" altLang="en-US" sz="2400" dirty="0" smtClean="0">
                <a:latin typeface="+mj-lt"/>
                <a:ea typeface="Arial" panose="020B0604020202020204" pitchFamily="34" charset="0"/>
              </a:rPr>
              <a:t>about </a:t>
            </a:r>
            <a:r>
              <a:rPr lang="en-US" altLang="en-US" sz="2400" dirty="0">
                <a:latin typeface="+mj-lt"/>
                <a:ea typeface="Arial" panose="020B0604020202020204" pitchFamily="34" charset="0"/>
              </a:rPr>
              <a:t>what</a:t>
            </a:r>
            <a:r>
              <a:rPr lang="ja-JP" altLang="en-US" sz="2400" dirty="0">
                <a:latin typeface="+mj-lt"/>
                <a:ea typeface="Arial" panose="020B0604020202020204" pitchFamily="34" charset="0"/>
              </a:rPr>
              <a:t>’</a:t>
            </a:r>
            <a:r>
              <a:rPr lang="en-US" altLang="ja-JP" sz="2400" dirty="0">
                <a:latin typeface="+mj-lt"/>
                <a:ea typeface="Arial" panose="020B0604020202020204" pitchFamily="34" charset="0"/>
              </a:rPr>
              <a:t>s happening in unit</a:t>
            </a:r>
          </a:p>
          <a:p>
            <a:pPr marL="0" lvl="1" eaLnBrk="1" hangingPunct="1">
              <a:spcBef>
                <a:spcPts val="0"/>
              </a:spcBef>
              <a:buFont typeface="Arial" panose="020B0604020202020204" pitchFamily="34" charset="0"/>
              <a:buChar char="•"/>
            </a:pPr>
            <a:r>
              <a:rPr lang="en-US" altLang="en-US" sz="2400" dirty="0">
                <a:latin typeface="+mj-lt"/>
                <a:ea typeface="Arial" panose="020B0604020202020204" pitchFamily="34" charset="0"/>
              </a:rPr>
              <a:t>Details about mid-tour leaves, return flights </a:t>
            </a:r>
            <a:r>
              <a:rPr lang="en-US" altLang="en-US" sz="2400" dirty="0" smtClean="0">
                <a:latin typeface="+mj-lt"/>
                <a:ea typeface="Arial" panose="020B0604020202020204" pitchFamily="34" charset="0"/>
              </a:rPr>
              <a:t>home</a:t>
            </a:r>
          </a:p>
          <a:p>
            <a:pPr marL="0" lvl="1" eaLnBrk="1" hangingPunct="1">
              <a:spcBef>
                <a:spcPts val="0"/>
              </a:spcBef>
              <a:buFont typeface="Arial" panose="020B0604020202020204" pitchFamily="34" charset="0"/>
              <a:buChar char="•"/>
            </a:pPr>
            <a:r>
              <a:rPr lang="en-US" altLang="en-US" sz="2400" dirty="0" smtClean="0">
                <a:latin typeface="+mj-lt"/>
                <a:ea typeface="Arial" panose="020B0604020202020204" pitchFamily="34" charset="0"/>
              </a:rPr>
              <a:t>ACCURATE </a:t>
            </a:r>
            <a:r>
              <a:rPr lang="en-US" altLang="en-US" sz="2400" dirty="0">
                <a:latin typeface="+mj-lt"/>
                <a:ea typeface="Arial" panose="020B0604020202020204" pitchFamily="34" charset="0"/>
              </a:rPr>
              <a:t>&amp; Timely information from your </a:t>
            </a:r>
            <a:r>
              <a:rPr lang="en-US" altLang="en-US" sz="2400" dirty="0" smtClean="0">
                <a:latin typeface="+mj-lt"/>
                <a:ea typeface="Arial" panose="020B0604020202020204" pitchFamily="34" charset="0"/>
              </a:rPr>
              <a:t>SFRG </a:t>
            </a:r>
            <a:r>
              <a:rPr lang="en-US" altLang="en-US" sz="2400" dirty="0">
                <a:latin typeface="+mj-lt"/>
                <a:ea typeface="Arial" panose="020B0604020202020204" pitchFamily="34" charset="0"/>
              </a:rPr>
              <a:t>and your </a:t>
            </a:r>
            <a:r>
              <a:rPr lang="en-US" altLang="en-US" sz="2400" dirty="0" smtClean="0">
                <a:latin typeface="+mj-lt"/>
                <a:ea typeface="Arial" panose="020B0604020202020204" pitchFamily="34" charset="0"/>
              </a:rPr>
              <a:t>Rear Detachment </a:t>
            </a:r>
            <a:endParaRPr lang="en-US" altLang="en-US" sz="2400" dirty="0">
              <a:latin typeface="+mj-lt"/>
              <a:ea typeface="Arial" panose="020B0604020202020204" pitchFamily="34" charset="0"/>
            </a:endParaRPr>
          </a:p>
          <a:p>
            <a:pPr marL="0" indent="0" eaLnBrk="1" hangingPunct="1">
              <a:lnSpc>
                <a:spcPct val="90000"/>
              </a:lnSpc>
              <a:spcBef>
                <a:spcPct val="50000"/>
              </a:spcBef>
              <a:buNone/>
            </a:pPr>
            <a:endParaRPr lang="en-US" altLang="en-US" sz="2400" dirty="0">
              <a:latin typeface="+mj-lt"/>
            </a:endParaRP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STAYING CONNECTED</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12</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210393" y="1112519"/>
            <a:ext cx="11765819" cy="3810000"/>
          </a:xfrm>
        </p:spPr>
        <p:txBody>
          <a:bodyPr/>
          <a:lstStyle/>
          <a:p>
            <a:pPr marL="0" indent="0" eaLnBrk="1" hangingPunct="1">
              <a:lnSpc>
                <a:spcPct val="90000"/>
              </a:lnSpc>
              <a:buNone/>
            </a:pPr>
            <a:r>
              <a:rPr lang="en-US" altLang="en-US" sz="2800" dirty="0" smtClean="0">
                <a:solidFill>
                  <a:schemeClr val="accent2"/>
                </a:solidFill>
              </a:rPr>
              <a:t>Operations Security (OPSEC):</a:t>
            </a:r>
            <a:r>
              <a:rPr lang="en-US" altLang="en-US" sz="2800" dirty="0" smtClean="0"/>
              <a:t>  </a:t>
            </a:r>
            <a:r>
              <a:rPr lang="en-US" altLang="en-US" sz="2800" dirty="0"/>
              <a:t>Keeping dates, locations, times, equipment and mission information from </a:t>
            </a:r>
            <a:r>
              <a:rPr lang="en-US" altLang="en-US" sz="2800" dirty="0" smtClean="0"/>
              <a:t>our adversaries.  </a:t>
            </a:r>
          </a:p>
          <a:p>
            <a:pPr marL="0" indent="0" eaLnBrk="1" hangingPunct="1">
              <a:lnSpc>
                <a:spcPct val="90000"/>
              </a:lnSpc>
              <a:buNone/>
            </a:pPr>
            <a:endParaRPr lang="en-US" altLang="en-US" sz="2800" dirty="0"/>
          </a:p>
          <a:p>
            <a:pPr eaLnBrk="1" hangingPunct="1">
              <a:lnSpc>
                <a:spcPct val="90000"/>
              </a:lnSpc>
            </a:pPr>
            <a:r>
              <a:rPr lang="en-US" altLang="en-US" sz="2800" dirty="0" smtClean="0"/>
              <a:t>We can’</a:t>
            </a:r>
            <a:r>
              <a:rPr lang="en-US" altLang="ja-JP" sz="2800" dirty="0" smtClean="0"/>
              <a:t>t </a:t>
            </a:r>
            <a:r>
              <a:rPr lang="en-US" altLang="ja-JP" sz="2800" dirty="0"/>
              <a:t>tell </a:t>
            </a:r>
            <a:r>
              <a:rPr lang="en-US" altLang="ja-JP" sz="2800" dirty="0" smtClean="0"/>
              <a:t>family and friends EVERYTHING </a:t>
            </a:r>
            <a:r>
              <a:rPr lang="en-US" altLang="ja-JP" sz="2800" dirty="0"/>
              <a:t>we know.   We want to keep our Soldiers safe and accomplish our </a:t>
            </a:r>
            <a:r>
              <a:rPr lang="en-US" altLang="ja-JP" sz="2800" dirty="0" smtClean="0"/>
              <a:t>mission.</a:t>
            </a:r>
            <a:endParaRPr lang="en-US" altLang="ja-JP" sz="2800" dirty="0"/>
          </a:p>
          <a:p>
            <a:pPr eaLnBrk="1" hangingPunct="1">
              <a:lnSpc>
                <a:spcPct val="90000"/>
              </a:lnSpc>
            </a:pPr>
            <a:r>
              <a:rPr lang="en-US" altLang="en-US" sz="2800" dirty="0"/>
              <a:t>What can you do to help?  </a:t>
            </a:r>
            <a:r>
              <a:rPr lang="en-US" altLang="en-US" sz="2800" b="1" i="1" u="sng" dirty="0" smtClean="0">
                <a:solidFill>
                  <a:schemeClr val="hlink"/>
                </a:solidFill>
              </a:rPr>
              <a:t>Don’</a:t>
            </a:r>
            <a:r>
              <a:rPr lang="en-US" altLang="ja-JP" sz="2800" b="1" i="1" u="sng" dirty="0" smtClean="0">
                <a:solidFill>
                  <a:schemeClr val="hlink"/>
                </a:solidFill>
              </a:rPr>
              <a:t>t </a:t>
            </a:r>
            <a:r>
              <a:rPr lang="en-US" altLang="ja-JP" sz="2800" b="1" i="1" u="sng" dirty="0">
                <a:solidFill>
                  <a:schemeClr val="hlink"/>
                </a:solidFill>
              </a:rPr>
              <a:t>talk on the phone, </a:t>
            </a:r>
            <a:r>
              <a:rPr lang="en-US" altLang="ja-JP" sz="2800" b="1" i="1" u="sng" dirty="0" smtClean="0">
                <a:solidFill>
                  <a:schemeClr val="hlink"/>
                </a:solidFill>
              </a:rPr>
              <a:t>email, online, in public or on social media about</a:t>
            </a:r>
            <a:r>
              <a:rPr lang="en-US" altLang="ja-JP" sz="2800" b="1" i="1" u="sng" dirty="0" smtClean="0"/>
              <a:t> </a:t>
            </a:r>
            <a:r>
              <a:rPr lang="en-US" altLang="ja-JP" sz="2800" b="1" i="1" u="sng" dirty="0"/>
              <a:t>:</a:t>
            </a:r>
            <a:r>
              <a:rPr lang="en-US" altLang="ja-JP" sz="2800" dirty="0"/>
              <a:t>  </a:t>
            </a:r>
            <a:endParaRPr lang="en-US" altLang="ja-JP" sz="2800" dirty="0" smtClean="0"/>
          </a:p>
          <a:p>
            <a:pPr marL="742716" lvl="1" indent="-342900">
              <a:lnSpc>
                <a:spcPct val="90000"/>
              </a:lnSpc>
            </a:pPr>
            <a:r>
              <a:rPr lang="en-US" altLang="ja-JP" sz="2400" dirty="0" smtClean="0"/>
              <a:t>Specific facts about military intentions, capabilities, operations or activities such as:</a:t>
            </a:r>
            <a:endParaRPr lang="en-US" altLang="ja-JP" sz="2400" dirty="0"/>
          </a:p>
          <a:p>
            <a:pPr lvl="2">
              <a:lnSpc>
                <a:spcPct val="90000"/>
              </a:lnSpc>
            </a:pPr>
            <a:r>
              <a:rPr lang="en-US" altLang="en-US" dirty="0" smtClean="0">
                <a:ea typeface="Arial" panose="020B0604020202020204" pitchFamily="34" charset="0"/>
              </a:rPr>
              <a:t>when your Soldier is leaving or coming home</a:t>
            </a:r>
          </a:p>
          <a:p>
            <a:pPr lvl="2">
              <a:lnSpc>
                <a:spcPct val="90000"/>
              </a:lnSpc>
            </a:pPr>
            <a:r>
              <a:rPr lang="en-US" altLang="en-US" dirty="0" smtClean="0">
                <a:ea typeface="Arial" panose="020B0604020202020204" pitchFamily="34" charset="0"/>
              </a:rPr>
              <a:t>what your Soldier is doing in AO specifically</a:t>
            </a:r>
          </a:p>
          <a:p>
            <a:pPr lvl="2">
              <a:lnSpc>
                <a:spcPct val="90000"/>
              </a:lnSpc>
            </a:pPr>
            <a:r>
              <a:rPr lang="en-US" altLang="en-US" dirty="0" smtClean="0">
                <a:ea typeface="Arial" panose="020B0604020202020204" pitchFamily="34" charset="0"/>
              </a:rPr>
              <a:t>where he/she is specifically located</a:t>
            </a:r>
          </a:p>
        </p:txBody>
      </p:sp>
      <p:sp>
        <p:nvSpPr>
          <p:cNvPr id="6" name="Title 1"/>
          <p:cNvSpPr>
            <a:spLocks noGrp="1"/>
          </p:cNvSpPr>
          <p:nvPr>
            <p:ph type="title"/>
          </p:nvPr>
        </p:nvSpPr>
        <p:spPr>
          <a:xfrm>
            <a:off x="1438233" y="206830"/>
            <a:ext cx="9245600" cy="354873"/>
          </a:xfrm>
        </p:spPr>
        <p:txBody>
          <a:bodyPr/>
          <a:lstStyle/>
          <a:p>
            <a:r>
              <a:rPr lang="en-US" dirty="0" smtClean="0"/>
              <a:t>OPERATIONS SECURITY (OPESEC)</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13</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4"/>
          <p:cNvSpPr>
            <a:spLocks noGrp="1" noChangeArrowheads="1"/>
          </p:cNvSpPr>
          <p:nvPr>
            <p:ph idx="1"/>
          </p:nvPr>
        </p:nvSpPr>
        <p:spPr>
          <a:xfrm>
            <a:off x="315589" y="889046"/>
            <a:ext cx="9445906" cy="4714875"/>
          </a:xfrm>
        </p:spPr>
        <p:txBody>
          <a:bodyPr/>
          <a:lstStyle/>
          <a:p>
            <a:pPr eaLnBrk="1" hangingPunct="1">
              <a:lnSpc>
                <a:spcPct val="90000"/>
              </a:lnSpc>
            </a:pPr>
            <a:r>
              <a:rPr lang="en-US" altLang="en-US" sz="2800" dirty="0" smtClean="0">
                <a:solidFill>
                  <a:schemeClr val="accent6">
                    <a:lumMod val="75000"/>
                  </a:schemeClr>
                </a:solidFill>
              </a:rPr>
              <a:t>List any email distribution list, social media site or other means the unit will use to communicate to FM’s.</a:t>
            </a:r>
          </a:p>
          <a:p>
            <a:pPr eaLnBrk="1" hangingPunct="1">
              <a:lnSpc>
                <a:spcPct val="90000"/>
              </a:lnSpc>
            </a:pPr>
            <a:r>
              <a:rPr lang="en-US" altLang="en-US" sz="2800" dirty="0" smtClean="0"/>
              <a:t>Check out the Fort Carson website at:  </a:t>
            </a:r>
          </a:p>
          <a:p>
            <a:pPr lvl="1">
              <a:lnSpc>
                <a:spcPct val="90000"/>
              </a:lnSpc>
            </a:pPr>
            <a:r>
              <a:rPr lang="en-US" altLang="en-US" sz="2400" dirty="0" smtClean="0">
                <a:hlinkClick r:id="rId3"/>
              </a:rPr>
              <a:t>www.carson.army.mil</a:t>
            </a:r>
            <a:r>
              <a:rPr lang="en-US" altLang="en-US" sz="2400" dirty="0" smtClean="0"/>
              <a:t> for numerous deployment resources click the “Deploying?” button</a:t>
            </a:r>
          </a:p>
          <a:p>
            <a:pPr eaLnBrk="1" hangingPunct="1">
              <a:lnSpc>
                <a:spcPct val="90000"/>
              </a:lnSpc>
            </a:pPr>
            <a:r>
              <a:rPr lang="en-US" altLang="en-US" sz="2800" dirty="0" smtClean="0">
                <a:latin typeface="+mj-lt"/>
              </a:rPr>
              <a:t>Check out the MWR website at:</a:t>
            </a:r>
          </a:p>
          <a:p>
            <a:pPr lvl="1" eaLnBrk="1" hangingPunct="1">
              <a:lnSpc>
                <a:spcPct val="90000"/>
              </a:lnSpc>
            </a:pPr>
            <a:r>
              <a:rPr lang="en-US" altLang="en-US" sz="2400" dirty="0" smtClean="0">
                <a:latin typeface="+mj-lt"/>
                <a:ea typeface="Arial" panose="020B0604020202020204" pitchFamily="34" charset="0"/>
                <a:hlinkClick r:id="rId4"/>
              </a:rPr>
              <a:t>https://carson.armymwr.com/</a:t>
            </a:r>
            <a:r>
              <a:rPr lang="en-US" altLang="en-US" sz="2400" dirty="0" smtClean="0">
                <a:latin typeface="+mj-lt"/>
                <a:ea typeface="Arial" panose="020B0604020202020204" pitchFamily="34" charset="0"/>
              </a:rPr>
              <a:t> for all the latest and greatest! </a:t>
            </a:r>
          </a:p>
          <a:p>
            <a:pPr marL="856751" lvl="2" indent="0">
              <a:lnSpc>
                <a:spcPct val="90000"/>
              </a:lnSpc>
              <a:buNone/>
            </a:pPr>
            <a:r>
              <a:rPr lang="en-US" altLang="en-US" dirty="0" smtClean="0">
                <a:latin typeface="+mj-lt"/>
                <a:ea typeface="Arial" panose="020B0604020202020204" pitchFamily="34" charset="0"/>
              </a:rPr>
              <a:t>-SEARCH:   “Pass It On” for the latest services and events!</a:t>
            </a:r>
          </a:p>
          <a:p>
            <a:pPr>
              <a:lnSpc>
                <a:spcPct val="90000"/>
              </a:lnSpc>
            </a:pPr>
            <a:r>
              <a:rPr lang="en-US" altLang="en-US" sz="2800" dirty="0" smtClean="0">
                <a:latin typeface="+mj-lt"/>
                <a:ea typeface="Arial" panose="020B0604020202020204" pitchFamily="34" charset="0"/>
              </a:rPr>
              <a:t>Tip:  Grant Library and Army Community Service have computers you can use if you don</a:t>
            </a:r>
            <a:r>
              <a:rPr lang="ja-JP" altLang="en-US" sz="2800" dirty="0" smtClean="0">
                <a:latin typeface="+mj-lt"/>
                <a:ea typeface="Arial" panose="020B0604020202020204" pitchFamily="34" charset="0"/>
              </a:rPr>
              <a:t>’</a:t>
            </a:r>
            <a:r>
              <a:rPr lang="en-US" altLang="ja-JP" sz="2800" dirty="0" smtClean="0">
                <a:latin typeface="+mj-lt"/>
                <a:ea typeface="Arial" panose="020B0604020202020204" pitchFamily="34" charset="0"/>
              </a:rPr>
              <a:t>t have one at home or need a CAC reader or printer! </a:t>
            </a:r>
            <a:endParaRPr lang="en-US" altLang="en-US" sz="2800" dirty="0" smtClean="0">
              <a:latin typeface="+mj-lt"/>
              <a:ea typeface="Arial" panose="020B0604020202020204" pitchFamily="34" charset="0"/>
            </a:endParaRP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STAYING CONNECTED</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14</a:t>
            </a:fld>
            <a:endParaRPr lang="en-US" dirty="0">
              <a:solidFill>
                <a:prstClr val="white"/>
              </a:solidFill>
              <a:cs typeface="Arial" pitchFamily="34" charset="0"/>
            </a:endParaRPr>
          </a:p>
        </p:txBody>
      </p:sp>
      <p:pic>
        <p:nvPicPr>
          <p:cNvPr id="3" name="Picture 2"/>
          <p:cNvPicPr>
            <a:picLocks noChangeAspect="1"/>
          </p:cNvPicPr>
          <p:nvPr/>
        </p:nvPicPr>
        <p:blipFill>
          <a:blip r:embed="rId5"/>
          <a:stretch>
            <a:fillRect/>
          </a:stretch>
        </p:blipFill>
        <p:spPr>
          <a:xfrm>
            <a:off x="9761495" y="2265998"/>
            <a:ext cx="2311442" cy="703100"/>
          </a:xfrm>
          <a:prstGeom prst="rect">
            <a:avLst/>
          </a:prstGeom>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7201" name="Group 225"/>
          <p:cNvGraphicFramePr>
            <a:graphicFrameLocks noGrp="1"/>
          </p:cNvGraphicFramePr>
          <p:nvPr>
            <p:extLst>
              <p:ext uri="{D42A27DB-BD31-4B8C-83A1-F6EECF244321}">
                <p14:modId xmlns:p14="http://schemas.microsoft.com/office/powerpoint/2010/main" val="1600311104"/>
              </p:ext>
            </p:extLst>
          </p:nvPr>
        </p:nvGraphicFramePr>
        <p:xfrm>
          <a:off x="461247" y="732801"/>
          <a:ext cx="11336942" cy="5229497"/>
        </p:xfrm>
        <a:graphic>
          <a:graphicData uri="http://schemas.openxmlformats.org/drawingml/2006/table">
            <a:tbl>
              <a:tblPr/>
              <a:tblGrid>
                <a:gridCol w="2982871">
                  <a:extLst>
                    <a:ext uri="{9D8B030D-6E8A-4147-A177-3AD203B41FA5}">
                      <a16:colId xmlns:a16="http://schemas.microsoft.com/office/drawing/2014/main" val="20000"/>
                    </a:ext>
                  </a:extLst>
                </a:gridCol>
                <a:gridCol w="3823776">
                  <a:extLst>
                    <a:ext uri="{9D8B030D-6E8A-4147-A177-3AD203B41FA5}">
                      <a16:colId xmlns:a16="http://schemas.microsoft.com/office/drawing/2014/main" val="20001"/>
                    </a:ext>
                  </a:extLst>
                </a:gridCol>
                <a:gridCol w="4530295">
                  <a:extLst>
                    <a:ext uri="{9D8B030D-6E8A-4147-A177-3AD203B41FA5}">
                      <a16:colId xmlns:a16="http://schemas.microsoft.com/office/drawing/2014/main" val="20002"/>
                    </a:ext>
                  </a:extLst>
                </a:gridCol>
              </a:tblGrid>
              <a:tr h="304834">
                <a:tc>
                  <a:txBody>
                    <a:bodyPr/>
                    <a:lstStyle/>
                    <a:p>
                      <a:pPr marL="0" marR="0" lvl="0" indent="0" algn="ctr" defTabSz="914400" rtl="0" eaLnBrk="1" fontAlgn="base" latinLnBrk="0" hangingPunct="1">
                        <a:lnSpc>
                          <a:spcPct val="100000"/>
                        </a:lnSpc>
                        <a:spcBef>
                          <a:spcPct val="20000"/>
                        </a:spcBef>
                        <a:spcAft>
                          <a:spcPct val="0"/>
                        </a:spcAft>
                        <a:buClrTx/>
                        <a:buSzPct val="100000"/>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Event </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100000"/>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Action</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100000"/>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Notes</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3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Death occurs</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Report generated</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Unit forward initiates all </a:t>
                      </a:r>
                      <a:r>
                        <a:rPr kumimoji="0" lang="en-US" sz="1400" b="0" i="0" u="none" strike="noStrike" cap="none" normalizeH="0" baseline="0" dirty="0" smtClean="0">
                          <a:ln>
                            <a:noFill/>
                          </a:ln>
                          <a:solidFill>
                            <a:schemeClr val="tx1"/>
                          </a:solidFill>
                          <a:effectLst/>
                          <a:latin typeface="Times New Roman" charset="0"/>
                          <a:ea typeface="ＭＳ Ｐゴシック" charset="0"/>
                        </a:rPr>
                        <a:t>this.</a:t>
                      </a:r>
                      <a:endParaRPr kumimoji="0" lang="en-US" sz="1400" b="0" i="0" u="none" strike="noStrike" cap="none" normalizeH="0" baseline="0" dirty="0">
                        <a:ln>
                          <a:noFill/>
                        </a:ln>
                        <a:solidFill>
                          <a:schemeClr val="tx1"/>
                        </a:solidFill>
                        <a:effectLst/>
                        <a:latin typeface="Times New Roman" charset="0"/>
                        <a:ea typeface="ＭＳ Ｐゴシック" charset="0"/>
                      </a:endParaRP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3848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Confirmation</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err="1">
                          <a:ln>
                            <a:noFill/>
                          </a:ln>
                          <a:solidFill>
                            <a:schemeClr val="tx1"/>
                          </a:solidFill>
                          <a:effectLst/>
                          <a:latin typeface="Times New Roman" charset="0"/>
                          <a:ea typeface="ＭＳ Ｐゴシック" charset="0"/>
                        </a:rPr>
                        <a:t>Dept</a:t>
                      </a:r>
                      <a:r>
                        <a:rPr kumimoji="0" lang="en-US" sz="1400" b="0" i="0" u="none" strike="noStrike" cap="none" normalizeH="0" baseline="0" dirty="0">
                          <a:ln>
                            <a:noFill/>
                          </a:ln>
                          <a:solidFill>
                            <a:schemeClr val="tx1"/>
                          </a:solidFill>
                          <a:effectLst/>
                          <a:latin typeface="Times New Roman" charset="0"/>
                          <a:ea typeface="ＭＳ Ｐゴシック" charset="0"/>
                        </a:rPr>
                        <a:t> of Army confirms</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Official Death Report generated.  NO further action can take place until </a:t>
                      </a:r>
                      <a:r>
                        <a:rPr kumimoji="0" lang="en-US" sz="1400" b="0" i="0" u="none" strike="noStrike" cap="none" normalizeH="0" baseline="0" dirty="0" smtClean="0">
                          <a:ln>
                            <a:noFill/>
                          </a:ln>
                          <a:solidFill>
                            <a:schemeClr val="tx1"/>
                          </a:solidFill>
                          <a:effectLst/>
                          <a:latin typeface="Times New Roman" charset="0"/>
                          <a:ea typeface="ＭＳ Ｐゴシック" charset="0"/>
                        </a:rPr>
                        <a:t>Fort Carson </a:t>
                      </a:r>
                      <a:r>
                        <a:rPr kumimoji="0" lang="en-US" sz="1400" b="0" i="0" u="none" strike="noStrike" cap="none" normalizeH="0" baseline="0" dirty="0">
                          <a:ln>
                            <a:noFill/>
                          </a:ln>
                          <a:solidFill>
                            <a:schemeClr val="tx1"/>
                          </a:solidFill>
                          <a:effectLst/>
                          <a:latin typeface="Times New Roman" charset="0"/>
                          <a:ea typeface="ＭＳ Ｐゴシック" charset="0"/>
                        </a:rPr>
                        <a:t>receives this OFFICIAL </a:t>
                      </a:r>
                      <a:r>
                        <a:rPr kumimoji="0" lang="en-US" sz="1400" b="0" i="0" u="none" strike="noStrike" cap="none" normalizeH="0" baseline="0" dirty="0" smtClean="0">
                          <a:ln>
                            <a:noFill/>
                          </a:ln>
                          <a:solidFill>
                            <a:schemeClr val="tx1"/>
                          </a:solidFill>
                          <a:effectLst/>
                          <a:latin typeface="Times New Roman" charset="0"/>
                          <a:ea typeface="ＭＳ Ｐゴシック" charset="0"/>
                        </a:rPr>
                        <a:t>report.</a:t>
                      </a:r>
                      <a:endParaRPr kumimoji="0" lang="en-US" sz="1400" b="0" i="0" u="none" strike="noStrike" cap="none" normalizeH="0" baseline="0" dirty="0">
                        <a:ln>
                          <a:noFill/>
                        </a:ln>
                        <a:solidFill>
                          <a:schemeClr val="tx1"/>
                        </a:solidFill>
                        <a:effectLst/>
                        <a:latin typeface="Times New Roman" charset="0"/>
                        <a:ea typeface="ＭＳ Ｐゴシック" charset="0"/>
                      </a:endParaRP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3848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smtClean="0">
                          <a:ln>
                            <a:noFill/>
                          </a:ln>
                          <a:solidFill>
                            <a:schemeClr val="tx1"/>
                          </a:solidFill>
                          <a:effectLst/>
                          <a:latin typeface="Times New Roman" charset="0"/>
                          <a:ea typeface="ＭＳ Ｐゴシック" charset="0"/>
                        </a:rPr>
                        <a:t>Fort Carson </a:t>
                      </a:r>
                      <a:r>
                        <a:rPr kumimoji="0" lang="en-US" sz="1400" b="0" i="0" u="none" strike="noStrike" cap="none" normalizeH="0" baseline="0" dirty="0">
                          <a:ln>
                            <a:noFill/>
                          </a:ln>
                          <a:solidFill>
                            <a:schemeClr val="tx1"/>
                          </a:solidFill>
                          <a:effectLst/>
                          <a:latin typeface="Times New Roman" charset="0"/>
                          <a:ea typeface="ＭＳ Ｐゴシック" charset="0"/>
                        </a:rPr>
                        <a:t>receives official report</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smtClean="0">
                          <a:ln>
                            <a:noFill/>
                          </a:ln>
                          <a:solidFill>
                            <a:schemeClr val="tx1"/>
                          </a:solidFill>
                          <a:effectLst/>
                          <a:latin typeface="Times New Roman" charset="0"/>
                          <a:ea typeface="ＭＳ Ｐゴシック" charset="0"/>
                        </a:rPr>
                        <a:t>Rear Detachment is </a:t>
                      </a:r>
                      <a:r>
                        <a:rPr kumimoji="0" lang="en-US" sz="1400" b="0" i="0" u="none" strike="noStrike" cap="none" normalizeH="0" baseline="0" dirty="0">
                          <a:ln>
                            <a:noFill/>
                          </a:ln>
                          <a:solidFill>
                            <a:schemeClr val="tx1"/>
                          </a:solidFill>
                          <a:effectLst/>
                          <a:latin typeface="Times New Roman" charset="0"/>
                          <a:ea typeface="ＭＳ Ｐゴシック" charset="0"/>
                        </a:rPr>
                        <a:t>notified</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Rear </a:t>
                      </a:r>
                      <a:r>
                        <a:rPr kumimoji="0" lang="en-US" sz="1400" b="0" i="0" u="none" strike="noStrike" cap="none" normalizeH="0" baseline="0" dirty="0" smtClean="0">
                          <a:ln>
                            <a:noFill/>
                          </a:ln>
                          <a:solidFill>
                            <a:schemeClr val="tx1"/>
                          </a:solidFill>
                          <a:effectLst/>
                          <a:latin typeface="Times New Roman" charset="0"/>
                          <a:ea typeface="ＭＳ Ｐゴシック" charset="0"/>
                        </a:rPr>
                        <a:t>Detachment accesses </a:t>
                      </a:r>
                      <a:r>
                        <a:rPr kumimoji="0" lang="en-US" sz="1400" b="0" i="0" u="none" strike="noStrike" cap="none" normalizeH="0" baseline="0" dirty="0">
                          <a:ln>
                            <a:noFill/>
                          </a:ln>
                          <a:solidFill>
                            <a:schemeClr val="tx1"/>
                          </a:solidFill>
                          <a:effectLst/>
                          <a:latin typeface="Times New Roman" charset="0"/>
                          <a:ea typeface="ＭＳ Ｐゴシック" charset="0"/>
                        </a:rPr>
                        <a:t>DD93 to confirm Next of Kin(NOK) address.  Spouse </a:t>
                      </a:r>
                      <a:r>
                        <a:rPr kumimoji="0" lang="en-US" sz="1400" b="0" i="0" u="none" strike="noStrike" cap="none" normalizeH="0" baseline="0" dirty="0" smtClean="0">
                          <a:ln>
                            <a:noFill/>
                          </a:ln>
                          <a:solidFill>
                            <a:schemeClr val="tx1"/>
                          </a:solidFill>
                          <a:effectLst/>
                          <a:latin typeface="Times New Roman" charset="0"/>
                          <a:ea typeface="ＭＳ Ｐゴシック" charset="0"/>
                        </a:rPr>
                        <a:t>Preference </a:t>
                      </a:r>
                      <a:r>
                        <a:rPr kumimoji="0" lang="en-US" sz="1400" b="0" i="0" u="none" strike="noStrike" cap="none" normalizeH="0" baseline="0" dirty="0">
                          <a:ln>
                            <a:noFill/>
                          </a:ln>
                          <a:solidFill>
                            <a:schemeClr val="tx1"/>
                          </a:solidFill>
                          <a:effectLst/>
                          <a:latin typeface="Times New Roman" charset="0"/>
                          <a:ea typeface="ＭＳ Ｐゴシック" charset="0"/>
                        </a:rPr>
                        <a:t>Form is accessed for additional info.</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57298">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Casualty Notification Team mobilized and briefed</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4ID sends team to </a:t>
                      </a:r>
                      <a:r>
                        <a:rPr kumimoji="0" lang="en-US" sz="1400" b="0" i="0" u="none" strike="noStrike" cap="none" normalizeH="0" baseline="0" dirty="0" smtClean="0">
                          <a:ln>
                            <a:noFill/>
                          </a:ln>
                          <a:solidFill>
                            <a:schemeClr val="tx1"/>
                          </a:solidFill>
                          <a:effectLst/>
                          <a:latin typeface="Times New Roman" charset="0"/>
                          <a:ea typeface="ＭＳ Ｐゴシック" charset="0"/>
                        </a:rPr>
                        <a:t>Fort </a:t>
                      </a:r>
                      <a:r>
                        <a:rPr kumimoji="0" lang="en-US" sz="1400" b="0" i="0" u="none" strike="noStrike" cap="none" normalizeH="0" baseline="0" dirty="0">
                          <a:ln>
                            <a:noFill/>
                          </a:ln>
                          <a:solidFill>
                            <a:schemeClr val="tx1"/>
                          </a:solidFill>
                          <a:effectLst/>
                          <a:latin typeface="Times New Roman" charset="0"/>
                          <a:ea typeface="ＭＳ Ｐゴシック" charset="0"/>
                        </a:rPr>
                        <a:t>Carson Casualty Assistance Office for Official brief </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If NOK not here </a:t>
                      </a:r>
                      <a:r>
                        <a:rPr kumimoji="0" lang="en-US" sz="1400" b="0" i="0" u="none" strike="noStrike" cap="none" normalizeH="0" baseline="0" dirty="0" smtClean="0">
                          <a:ln>
                            <a:noFill/>
                          </a:ln>
                          <a:solidFill>
                            <a:schemeClr val="tx1"/>
                          </a:solidFill>
                          <a:effectLst/>
                          <a:latin typeface="Times New Roman" charset="0"/>
                          <a:ea typeface="ＭＳ Ｐゴシック" charset="0"/>
                        </a:rPr>
                        <a:t>at Fort </a:t>
                      </a:r>
                      <a:r>
                        <a:rPr kumimoji="0" lang="en-US" sz="1400" b="0" i="0" u="none" strike="noStrike" cap="none" normalizeH="0" baseline="0" dirty="0">
                          <a:ln>
                            <a:noFill/>
                          </a:ln>
                          <a:solidFill>
                            <a:schemeClr val="tx1"/>
                          </a:solidFill>
                          <a:effectLst/>
                          <a:latin typeface="Times New Roman" charset="0"/>
                          <a:ea typeface="ＭＳ Ｐゴシック" charset="0"/>
                        </a:rPr>
                        <a:t>Carson, the team will come from </a:t>
                      </a:r>
                      <a:r>
                        <a:rPr kumimoji="0" lang="en-US" sz="1400" b="0" i="0" u="none" strike="noStrike" cap="none" normalizeH="0" baseline="0" dirty="0" smtClean="0">
                          <a:ln>
                            <a:noFill/>
                          </a:ln>
                          <a:solidFill>
                            <a:schemeClr val="tx1"/>
                          </a:solidFill>
                          <a:effectLst/>
                          <a:latin typeface="Times New Roman" charset="0"/>
                          <a:ea typeface="ＭＳ Ｐゴシック" charset="0"/>
                        </a:rPr>
                        <a:t>an Installation or </a:t>
                      </a:r>
                      <a:r>
                        <a:rPr kumimoji="0" lang="en-US" sz="1400" b="0" i="0" u="none" strike="noStrike" cap="none" normalizeH="0" baseline="0" dirty="0">
                          <a:ln>
                            <a:noFill/>
                          </a:ln>
                          <a:solidFill>
                            <a:schemeClr val="tx1"/>
                          </a:solidFill>
                          <a:effectLst/>
                          <a:latin typeface="Times New Roman" charset="0"/>
                          <a:ea typeface="ＭＳ Ｐゴシック" charset="0"/>
                        </a:rPr>
                        <a:t>Reserve Unit closest to NOK. Chaplain will be part of team. </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848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Notification  Team makes visit to </a:t>
                      </a:r>
                      <a:r>
                        <a:rPr kumimoji="0" lang="en-US" sz="1400" b="0" i="0" u="none" strike="noStrike" cap="none" normalizeH="0" baseline="0" dirty="0" smtClean="0">
                          <a:ln>
                            <a:noFill/>
                          </a:ln>
                          <a:solidFill>
                            <a:schemeClr val="tx1"/>
                          </a:solidFill>
                          <a:effectLst/>
                          <a:latin typeface="Times New Roman" charset="0"/>
                          <a:ea typeface="ＭＳ Ｐゴシック" charset="0"/>
                        </a:rPr>
                        <a:t>Family </a:t>
                      </a:r>
                      <a:r>
                        <a:rPr kumimoji="0" lang="en-US" sz="1400" b="0" i="0" u="none" strike="noStrike" cap="none" normalizeH="0" baseline="0" dirty="0">
                          <a:ln>
                            <a:noFill/>
                          </a:ln>
                          <a:solidFill>
                            <a:schemeClr val="tx1"/>
                          </a:solidFill>
                          <a:effectLst/>
                          <a:latin typeface="Times New Roman" charset="0"/>
                          <a:ea typeface="ＭＳ Ｐゴシック" charset="0"/>
                        </a:rPr>
                        <a:t>in </a:t>
                      </a:r>
                      <a:r>
                        <a:rPr kumimoji="0" lang="en-US" sz="1400" b="0" i="0" u="none" strike="noStrike" cap="none" normalizeH="0" baseline="0" dirty="0" smtClean="0">
                          <a:ln>
                            <a:noFill/>
                          </a:ln>
                          <a:solidFill>
                            <a:schemeClr val="tx1"/>
                          </a:solidFill>
                          <a:effectLst/>
                          <a:latin typeface="Times New Roman" charset="0"/>
                          <a:ea typeface="ＭＳ Ｐゴシック" charset="0"/>
                        </a:rPr>
                        <a:t>ASU uniform</a:t>
                      </a:r>
                      <a:endParaRPr kumimoji="0" lang="en-US" sz="1400" b="0" i="0" u="none" strike="noStrike" cap="none" normalizeH="0" baseline="0" dirty="0">
                        <a:ln>
                          <a:noFill/>
                        </a:ln>
                        <a:solidFill>
                          <a:schemeClr val="tx1"/>
                        </a:solidFill>
                        <a:effectLst/>
                        <a:latin typeface="Times New Roman" charset="0"/>
                        <a:ea typeface="ＭＳ Ｐゴシック" charset="0"/>
                      </a:endParaRP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Casualty Notification Team reports to </a:t>
                      </a:r>
                      <a:r>
                        <a:rPr kumimoji="0" lang="en-US" sz="1400" b="0" i="0" u="none" strike="noStrike" cap="none" normalizeH="0" baseline="0" dirty="0" smtClean="0">
                          <a:ln>
                            <a:noFill/>
                          </a:ln>
                          <a:solidFill>
                            <a:schemeClr val="tx1"/>
                          </a:solidFill>
                          <a:effectLst/>
                          <a:latin typeface="Times New Roman" charset="0"/>
                          <a:ea typeface="ＭＳ Ｐゴシック" charset="0"/>
                        </a:rPr>
                        <a:t>Rear Detachment </a:t>
                      </a:r>
                      <a:r>
                        <a:rPr kumimoji="0" lang="en-US" sz="1400" b="0" i="0" u="none" strike="noStrike" cap="none" normalizeH="0" baseline="0" dirty="0">
                          <a:ln>
                            <a:noFill/>
                          </a:ln>
                          <a:solidFill>
                            <a:schemeClr val="tx1"/>
                          </a:solidFill>
                          <a:effectLst/>
                          <a:latin typeface="Times New Roman" charset="0"/>
                          <a:ea typeface="ＭＳ Ｐゴシック" charset="0"/>
                        </a:rPr>
                        <a:t>that Notification is complete</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Primary and Secondary NOK notified.  24 hour hold on media release. </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3848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accent6">
                              <a:lumMod val="75000"/>
                            </a:schemeClr>
                          </a:solidFill>
                          <a:effectLst/>
                          <a:latin typeface="Times New Roman" charset="0"/>
                          <a:ea typeface="ＭＳ Ｐゴシック" charset="0"/>
                        </a:rPr>
                        <a:t>CARE </a:t>
                      </a:r>
                      <a:r>
                        <a:rPr kumimoji="0" lang="en-US" sz="1400" b="0" i="0" u="none" strike="noStrike" cap="none" normalizeH="0" baseline="0" dirty="0" smtClean="0">
                          <a:ln>
                            <a:noFill/>
                          </a:ln>
                          <a:solidFill>
                            <a:schemeClr val="accent6">
                              <a:lumMod val="75000"/>
                            </a:schemeClr>
                          </a:solidFill>
                          <a:effectLst/>
                          <a:latin typeface="Times New Roman" charset="0"/>
                          <a:ea typeface="ＭＳ Ｐゴシック" charset="0"/>
                        </a:rPr>
                        <a:t>Team </a:t>
                      </a:r>
                      <a:r>
                        <a:rPr kumimoji="0" lang="en-US" sz="1400" b="0" i="0" u="none" strike="noStrike" cap="none" normalizeH="0" baseline="0" dirty="0">
                          <a:ln>
                            <a:noFill/>
                          </a:ln>
                          <a:solidFill>
                            <a:schemeClr val="accent6">
                              <a:lumMod val="75000"/>
                            </a:schemeClr>
                          </a:solidFill>
                          <a:effectLst/>
                          <a:latin typeface="Times New Roman" charset="0"/>
                          <a:ea typeface="ＭＳ Ｐゴシック" charset="0"/>
                        </a:rPr>
                        <a:t>Support</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accent6">
                              <a:lumMod val="75000"/>
                            </a:schemeClr>
                          </a:solidFill>
                          <a:effectLst/>
                          <a:latin typeface="Times New Roman" charset="0"/>
                          <a:ea typeface="ＭＳ Ｐゴシック" charset="0"/>
                        </a:rPr>
                        <a:t>Chaplain asks if CARE Team support is wanted and if </a:t>
                      </a:r>
                      <a:r>
                        <a:rPr kumimoji="0" lang="en-US" sz="1400" b="0" i="0" u="none" strike="noStrike" cap="none" normalizeH="0" baseline="0" dirty="0" smtClean="0">
                          <a:ln>
                            <a:noFill/>
                          </a:ln>
                          <a:solidFill>
                            <a:schemeClr val="accent6">
                              <a:lumMod val="75000"/>
                            </a:schemeClr>
                          </a:solidFill>
                          <a:effectLst/>
                          <a:latin typeface="Times New Roman" charset="0"/>
                          <a:ea typeface="ＭＳ Ｐゴシック" charset="0"/>
                        </a:rPr>
                        <a:t>SFRG </a:t>
                      </a:r>
                      <a:r>
                        <a:rPr kumimoji="0" lang="en-US" sz="1400" b="0" i="0" u="none" strike="noStrike" cap="none" normalizeH="0" baseline="0" dirty="0">
                          <a:ln>
                            <a:noFill/>
                          </a:ln>
                          <a:solidFill>
                            <a:schemeClr val="accent6">
                              <a:lumMod val="75000"/>
                            </a:schemeClr>
                          </a:solidFill>
                          <a:effectLst/>
                          <a:latin typeface="Times New Roman" charset="0"/>
                          <a:ea typeface="ＭＳ Ｐゴシック" charset="0"/>
                        </a:rPr>
                        <a:t>can offer support</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accent6">
                              <a:lumMod val="75000"/>
                            </a:schemeClr>
                          </a:solidFill>
                          <a:effectLst/>
                          <a:latin typeface="Times New Roman" charset="0"/>
                          <a:ea typeface="ＭＳ Ｐゴシック" charset="0"/>
                        </a:rPr>
                        <a:t>If Family is LOCAL and wants a CARE TEAM.  Rear D acts as </a:t>
                      </a:r>
                      <a:r>
                        <a:rPr kumimoji="0" lang="en-US" sz="1400" b="0" i="0" u="none" strike="noStrike" cap="none" normalizeH="0" baseline="0" dirty="0" smtClean="0">
                          <a:ln>
                            <a:noFill/>
                          </a:ln>
                          <a:solidFill>
                            <a:schemeClr val="accent6">
                              <a:lumMod val="75000"/>
                            </a:schemeClr>
                          </a:solidFill>
                          <a:effectLst/>
                          <a:latin typeface="Times New Roman" charset="0"/>
                          <a:ea typeface="ＭＳ Ｐゴシック" charset="0"/>
                        </a:rPr>
                        <a:t>liaison </a:t>
                      </a:r>
                      <a:r>
                        <a:rPr kumimoji="0" lang="en-US" sz="1400" b="0" i="0" u="none" strike="noStrike" cap="none" normalizeH="0" baseline="0" dirty="0">
                          <a:ln>
                            <a:noFill/>
                          </a:ln>
                          <a:solidFill>
                            <a:schemeClr val="accent6">
                              <a:lumMod val="75000"/>
                            </a:schemeClr>
                          </a:solidFill>
                          <a:effectLst/>
                          <a:latin typeface="Times New Roman" charset="0"/>
                          <a:ea typeface="ＭＳ Ｐゴシック" charset="0"/>
                        </a:rPr>
                        <a:t>with </a:t>
                      </a:r>
                      <a:r>
                        <a:rPr kumimoji="0" lang="en-US" sz="1400" b="0" i="0" u="none" strike="noStrike" cap="none" normalizeH="0" baseline="0" dirty="0" smtClean="0">
                          <a:ln>
                            <a:noFill/>
                          </a:ln>
                          <a:solidFill>
                            <a:schemeClr val="accent6">
                              <a:lumMod val="75000"/>
                            </a:schemeClr>
                          </a:solidFill>
                          <a:effectLst/>
                          <a:latin typeface="Times New Roman" charset="0"/>
                          <a:ea typeface="ＭＳ Ｐゴシック" charset="0"/>
                        </a:rPr>
                        <a:t>CARE Team to </a:t>
                      </a:r>
                      <a:r>
                        <a:rPr kumimoji="0" lang="en-US" sz="1400" b="0" i="0" u="none" strike="noStrike" cap="none" normalizeH="0" baseline="0" dirty="0">
                          <a:ln>
                            <a:noFill/>
                          </a:ln>
                          <a:solidFill>
                            <a:schemeClr val="accent6">
                              <a:lumMod val="75000"/>
                            </a:schemeClr>
                          </a:solidFill>
                          <a:effectLst/>
                          <a:latin typeface="Times New Roman" charset="0"/>
                          <a:ea typeface="ＭＳ Ｐゴシック" charset="0"/>
                        </a:rPr>
                        <a:t>support </a:t>
                      </a:r>
                      <a:r>
                        <a:rPr kumimoji="0" lang="en-US" sz="1400" b="0" i="0" u="none" strike="noStrike" cap="none" normalizeH="0" baseline="0" dirty="0" smtClean="0">
                          <a:ln>
                            <a:noFill/>
                          </a:ln>
                          <a:solidFill>
                            <a:schemeClr val="accent6">
                              <a:lumMod val="75000"/>
                            </a:schemeClr>
                          </a:solidFill>
                          <a:effectLst/>
                          <a:latin typeface="Times New Roman" charset="0"/>
                          <a:ea typeface="ＭＳ Ｐゴシック" charset="0"/>
                        </a:rPr>
                        <a:t>Family</a:t>
                      </a:r>
                      <a:endParaRPr kumimoji="0" lang="en-US" sz="1400" b="0" i="0" u="none" strike="noStrike" cap="none" normalizeH="0" baseline="0" dirty="0">
                        <a:ln>
                          <a:noFill/>
                        </a:ln>
                        <a:solidFill>
                          <a:schemeClr val="accent6">
                            <a:lumMod val="75000"/>
                          </a:schemeClr>
                        </a:solidFill>
                        <a:effectLst/>
                        <a:latin typeface="Times New Roman" charset="0"/>
                        <a:ea typeface="ＭＳ Ｐゴシック" charset="0"/>
                      </a:endParaRP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708595">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Casualty Assistance Officer visits </a:t>
                      </a:r>
                      <a:r>
                        <a:rPr kumimoji="0" lang="en-US" sz="1400" b="0" i="0" u="none" strike="noStrike" cap="none" normalizeH="0" baseline="0" dirty="0" smtClean="0">
                          <a:ln>
                            <a:noFill/>
                          </a:ln>
                          <a:solidFill>
                            <a:schemeClr val="tx1"/>
                          </a:solidFill>
                          <a:effectLst/>
                          <a:latin typeface="Times New Roman" charset="0"/>
                          <a:ea typeface="ＭＳ Ｐゴシック" charset="0"/>
                        </a:rPr>
                        <a:t>Family</a:t>
                      </a:r>
                      <a:endParaRPr kumimoji="0" lang="en-US" sz="1400" b="0" i="0" u="none" strike="noStrike" cap="none" normalizeH="0" baseline="0" dirty="0">
                        <a:ln>
                          <a:noFill/>
                        </a:ln>
                        <a:solidFill>
                          <a:schemeClr val="tx1"/>
                        </a:solidFill>
                        <a:effectLst/>
                        <a:latin typeface="Times New Roman" charset="0"/>
                        <a:ea typeface="ＭＳ Ｐゴシック" charset="0"/>
                      </a:endParaRP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A Casualty Assistance Officer is assigned to the </a:t>
                      </a:r>
                      <a:r>
                        <a:rPr kumimoji="0" lang="en-US" sz="1400" b="0" i="0" u="none" strike="noStrike" cap="none" normalizeH="0" baseline="0" dirty="0" smtClean="0">
                          <a:ln>
                            <a:noFill/>
                          </a:ln>
                          <a:solidFill>
                            <a:schemeClr val="tx1"/>
                          </a:solidFill>
                          <a:effectLst/>
                          <a:latin typeface="Times New Roman" charset="0"/>
                          <a:ea typeface="ＭＳ Ｐゴシック" charset="0"/>
                        </a:rPr>
                        <a:t>Family </a:t>
                      </a:r>
                      <a:endParaRPr kumimoji="0" lang="en-US" sz="1400" b="0" i="0" u="none" strike="noStrike" cap="none" normalizeH="0" baseline="0" dirty="0">
                        <a:ln>
                          <a:noFill/>
                        </a:ln>
                        <a:solidFill>
                          <a:schemeClr val="tx1"/>
                        </a:solidFill>
                        <a:effectLst/>
                        <a:latin typeface="Times New Roman" charset="0"/>
                        <a:ea typeface="ＭＳ Ｐゴシック" charset="0"/>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1400" b="0" i="0" u="none" strike="noStrike" cap="none" normalizeH="0" baseline="0" dirty="0">
                          <a:ln>
                            <a:noFill/>
                          </a:ln>
                          <a:solidFill>
                            <a:schemeClr val="tx1"/>
                          </a:solidFill>
                          <a:effectLst/>
                          <a:latin typeface="Times New Roman" charset="0"/>
                          <a:ea typeface="ＭＳ Ｐゴシック" charset="0"/>
                        </a:rPr>
                        <a:t>To help </a:t>
                      </a:r>
                      <a:r>
                        <a:rPr kumimoji="0" lang="en-US" sz="1400" b="0" i="0" u="none" strike="noStrike" cap="none" normalizeH="0" baseline="0" dirty="0" smtClean="0">
                          <a:ln>
                            <a:noFill/>
                          </a:ln>
                          <a:solidFill>
                            <a:schemeClr val="tx1"/>
                          </a:solidFill>
                          <a:effectLst/>
                          <a:latin typeface="Times New Roman" charset="0"/>
                          <a:ea typeface="ＭＳ Ｐゴシック" charset="0"/>
                        </a:rPr>
                        <a:t>Family </a:t>
                      </a:r>
                      <a:r>
                        <a:rPr kumimoji="0" lang="en-US" sz="1400" b="0" i="0" u="none" strike="noStrike" cap="none" normalizeH="0" baseline="0" dirty="0">
                          <a:ln>
                            <a:noFill/>
                          </a:ln>
                          <a:solidFill>
                            <a:schemeClr val="tx1"/>
                          </a:solidFill>
                          <a:effectLst/>
                          <a:latin typeface="Times New Roman" charset="0"/>
                          <a:ea typeface="ＭＳ Ｐゴシック" charset="0"/>
                        </a:rPr>
                        <a:t>negotiate the paperwork and plan funeral. No arrangements can be made until KIA arrives in U.S.</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CASUALTY NOTIFICATION</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a:xfrm>
            <a:off x="275129" y="907869"/>
            <a:ext cx="11652531" cy="4714875"/>
          </a:xfrm>
        </p:spPr>
        <p:txBody>
          <a:bodyPr/>
          <a:lstStyle/>
          <a:p>
            <a:pPr eaLnBrk="1" hangingPunct="1"/>
            <a:r>
              <a:rPr lang="en-US" altLang="en-US" dirty="0" smtClean="0"/>
              <a:t>Based on Soldier</a:t>
            </a:r>
            <a:r>
              <a:rPr lang="ja-JP" altLang="en-US" dirty="0" smtClean="0"/>
              <a:t>’</a:t>
            </a:r>
            <a:r>
              <a:rPr lang="en-US" altLang="ja-JP" dirty="0" smtClean="0"/>
              <a:t>s DD93</a:t>
            </a:r>
          </a:p>
          <a:p>
            <a:pPr eaLnBrk="1" hangingPunct="1"/>
            <a:r>
              <a:rPr lang="en-US" altLang="en-US" dirty="0" smtClean="0"/>
              <a:t>Casualty Notification Team: Officer/Senior NCO, Chaplain – never an SFRG or civilian</a:t>
            </a:r>
          </a:p>
          <a:p>
            <a:pPr eaLnBrk="1" hangingPunct="1"/>
            <a:r>
              <a:rPr lang="en-US" altLang="en-US" dirty="0" smtClean="0"/>
              <a:t>Team will be wearing ASU uniform (blues)</a:t>
            </a:r>
            <a:r>
              <a:rPr lang="en-US" altLang="ja-JP" dirty="0" smtClean="0"/>
              <a:t>, never civilian clothes or any other uniform.</a:t>
            </a:r>
          </a:p>
          <a:p>
            <a:pPr eaLnBrk="1" hangingPunct="1"/>
            <a:r>
              <a:rPr lang="en-US" altLang="ja-JP" dirty="0" smtClean="0"/>
              <a:t>Team will be in official government vehicle.</a:t>
            </a:r>
          </a:p>
          <a:p>
            <a:pPr eaLnBrk="1" hangingPunct="1"/>
            <a:r>
              <a:rPr lang="en-US" altLang="ja-JP" dirty="0" smtClean="0"/>
              <a:t>In Person Notification ONLY</a:t>
            </a:r>
          </a:p>
          <a:p>
            <a:pPr eaLnBrk="1" hangingPunct="1"/>
            <a:r>
              <a:rPr lang="en-US" altLang="en-US" dirty="0" smtClean="0"/>
              <a:t>0500-2400</a:t>
            </a:r>
          </a:p>
          <a:p>
            <a:pPr eaLnBrk="1" hangingPunct="1"/>
            <a:r>
              <a:rPr lang="en-US" altLang="en-US" dirty="0" smtClean="0"/>
              <a:t>Discloses only confirmed information</a:t>
            </a: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WHAT TO EXPECT IN NOTIFICATION PROCESS</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16</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a:xfrm>
            <a:off x="198353" y="922041"/>
            <a:ext cx="11725359" cy="4714875"/>
          </a:xfrm>
        </p:spPr>
        <p:txBody>
          <a:bodyPr/>
          <a:lstStyle/>
          <a:p>
            <a:pPr eaLnBrk="1" hangingPunct="1"/>
            <a:r>
              <a:rPr lang="en-US" altLang="en-US" sz="2800" dirty="0" smtClean="0"/>
              <a:t>CASUALTY ASSISTANCE OFFICER (CAO):  </a:t>
            </a:r>
            <a:r>
              <a:rPr lang="en-US" altLang="en-US" sz="2400" dirty="0" smtClean="0"/>
              <a:t>Advises and assists the Primary Next Of Kin (PNOK).  Assists the Family in immediate needs:  preparing for memorial service and funeral (military honors), personnel related matters such as applying for survivor benefits, acquiring personal property, </a:t>
            </a:r>
            <a:r>
              <a:rPr lang="en-US" altLang="ja-JP" sz="2400" dirty="0" smtClean="0"/>
              <a:t>assists Family in dealing with media (if desired) and needs foreseen for the future.</a:t>
            </a:r>
          </a:p>
          <a:p>
            <a:pPr>
              <a:defRPr/>
            </a:pPr>
            <a:r>
              <a:rPr lang="en-US" altLang="en-US" sz="2800" dirty="0" smtClean="0"/>
              <a:t>UNIT:</a:t>
            </a:r>
            <a:r>
              <a:rPr lang="en-US" altLang="en-US" sz="2400" dirty="0" smtClean="0"/>
              <a:t>    Maintains </a:t>
            </a:r>
            <a:r>
              <a:rPr lang="en-US" sz="2400" dirty="0" smtClean="0"/>
              <a:t>Spouse </a:t>
            </a:r>
            <a:r>
              <a:rPr lang="en-US" sz="2400" dirty="0"/>
              <a:t>Preference Sheet- Gives unit more accurate information to better contact and support </a:t>
            </a:r>
            <a:r>
              <a:rPr lang="en-US" sz="2400" dirty="0" smtClean="0"/>
              <a:t>you.  </a:t>
            </a:r>
            <a:r>
              <a:rPr lang="en-US" sz="2400" dirty="0" smtClean="0">
                <a:solidFill>
                  <a:schemeClr val="accent6">
                    <a:lumMod val="75000"/>
                  </a:schemeClr>
                </a:solidFill>
              </a:rPr>
              <a:t>Provide SFRG and CARE Team resources – specialized support as needed, i.e. providing </a:t>
            </a:r>
            <a:r>
              <a:rPr lang="en-US" sz="2400" dirty="0">
                <a:solidFill>
                  <a:schemeClr val="accent6">
                    <a:lumMod val="75000"/>
                  </a:schemeClr>
                </a:solidFill>
              </a:rPr>
              <a:t>meals, assisting in coordinating agency support, offer support when extended family visits</a:t>
            </a:r>
          </a:p>
          <a:p>
            <a:pPr eaLnBrk="1" hangingPunct="1"/>
            <a:endParaRPr lang="en-US" altLang="en-US" sz="2400" dirty="0" smtClean="0"/>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ASSISTANCE AFTER NOTIFICATION PROCESS</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17</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315589" y="661851"/>
            <a:ext cx="11644439" cy="3962400"/>
          </a:xfrm>
        </p:spPr>
        <p:txBody>
          <a:bodyPr/>
          <a:lstStyle/>
          <a:p>
            <a:pPr marL="0" indent="0" eaLnBrk="1" hangingPunct="1">
              <a:lnSpc>
                <a:spcPct val="90000"/>
              </a:lnSpc>
              <a:buNone/>
              <a:defRPr/>
            </a:pPr>
            <a:r>
              <a:rPr lang="en-US" altLang="en-US" sz="2000" dirty="0" smtClean="0">
                <a:solidFill>
                  <a:schemeClr val="accent6">
                    <a:lumMod val="75000"/>
                  </a:schemeClr>
                </a:solidFill>
                <a:ea typeface="ＭＳ Ｐゴシック" charset="0"/>
              </a:rPr>
              <a:t>IF LEAVE will be available, address here:</a:t>
            </a:r>
          </a:p>
          <a:p>
            <a:pPr eaLnBrk="1" hangingPunct="1">
              <a:lnSpc>
                <a:spcPct val="90000"/>
              </a:lnSpc>
              <a:buFont typeface="Times" panose="02020603050405020304" pitchFamily="18" charset="0"/>
              <a:buChar char="•"/>
              <a:defRPr/>
            </a:pPr>
            <a:endParaRPr lang="en-US" altLang="en-US" sz="2000" dirty="0" smtClean="0">
              <a:ea typeface="ＭＳ Ｐゴシック" charset="0"/>
            </a:endParaRPr>
          </a:p>
          <a:p>
            <a:pPr eaLnBrk="1" hangingPunct="1">
              <a:lnSpc>
                <a:spcPct val="90000"/>
              </a:lnSpc>
              <a:buFont typeface="Times" panose="02020603050405020304" pitchFamily="18" charset="0"/>
              <a:buChar char="•"/>
              <a:defRPr/>
            </a:pPr>
            <a:r>
              <a:rPr lang="en-US" altLang="en-US" sz="2400" dirty="0" smtClean="0">
                <a:latin typeface="+mj-lt"/>
                <a:ea typeface="ＭＳ Ｐゴシック" charset="0"/>
              </a:rPr>
              <a:t>Every </a:t>
            </a:r>
            <a:r>
              <a:rPr lang="en-US" altLang="en-US" sz="2400" dirty="0">
                <a:latin typeface="+mj-lt"/>
                <a:ea typeface="ＭＳ Ｐゴシック" charset="0"/>
              </a:rPr>
              <a:t>Soldier gets 14 days of leave from the day they sign out at the </a:t>
            </a:r>
            <a:r>
              <a:rPr lang="en-US" altLang="en-US" sz="2400" dirty="0">
                <a:solidFill>
                  <a:schemeClr val="accent6">
                    <a:lumMod val="75000"/>
                  </a:schemeClr>
                </a:solidFill>
                <a:latin typeface="+mj-lt"/>
                <a:ea typeface="ＭＳ Ｐゴシック" charset="0"/>
              </a:rPr>
              <a:t>USO</a:t>
            </a:r>
            <a:r>
              <a:rPr lang="en-US" altLang="en-US" sz="2400" dirty="0">
                <a:latin typeface="+mj-lt"/>
                <a:ea typeface="ＭＳ Ｐゴシック" charset="0"/>
              </a:rPr>
              <a:t> in </a:t>
            </a:r>
            <a:r>
              <a:rPr lang="en-US" altLang="en-US" sz="2400" dirty="0">
                <a:solidFill>
                  <a:schemeClr val="accent6">
                    <a:lumMod val="75000"/>
                  </a:schemeClr>
                </a:solidFill>
                <a:latin typeface="+mj-lt"/>
                <a:ea typeface="ＭＳ Ｐゴシック" charset="0"/>
              </a:rPr>
              <a:t>CITY</a:t>
            </a:r>
            <a:r>
              <a:rPr lang="en-US" altLang="en-US" sz="2400" dirty="0">
                <a:latin typeface="+mj-lt"/>
                <a:ea typeface="ＭＳ Ｐゴシック" charset="0"/>
              </a:rPr>
              <a:t>. </a:t>
            </a:r>
          </a:p>
          <a:p>
            <a:pPr>
              <a:lnSpc>
                <a:spcPct val="90000"/>
              </a:lnSpc>
              <a:defRPr/>
            </a:pPr>
            <a:r>
              <a:rPr lang="en-US" altLang="en-US" sz="2400" dirty="0">
                <a:solidFill>
                  <a:schemeClr val="accent6">
                    <a:lumMod val="75000"/>
                  </a:schemeClr>
                </a:solidFill>
                <a:latin typeface="+mj-lt"/>
                <a:ea typeface="ＭＳ Ｐゴシック" charset="0"/>
              </a:rPr>
              <a:t>5-15</a:t>
            </a:r>
            <a:r>
              <a:rPr lang="en-US" altLang="en-US" sz="2400" dirty="0">
                <a:latin typeface="+mj-lt"/>
                <a:ea typeface="ＭＳ Ｐゴシック" charset="0"/>
              </a:rPr>
              <a:t> Soldiers per week from this BN can leave for midtour. </a:t>
            </a:r>
          </a:p>
          <a:p>
            <a:pPr>
              <a:lnSpc>
                <a:spcPct val="90000"/>
              </a:lnSpc>
              <a:defRPr/>
            </a:pPr>
            <a:r>
              <a:rPr lang="en-US" altLang="en-US" sz="2400" dirty="0">
                <a:latin typeface="+mj-lt"/>
                <a:ea typeface="ＭＳ Ｐゴシック" charset="0"/>
              </a:rPr>
              <a:t>Midtour leaves begin </a:t>
            </a:r>
            <a:r>
              <a:rPr lang="en-US" altLang="en-US" sz="2400" dirty="0">
                <a:solidFill>
                  <a:schemeClr val="accent6">
                    <a:lumMod val="75000"/>
                  </a:schemeClr>
                </a:solidFill>
                <a:latin typeface="+mj-lt"/>
                <a:ea typeface="ＭＳ Ｐゴシック" charset="0"/>
              </a:rPr>
              <a:t>60</a:t>
            </a:r>
            <a:r>
              <a:rPr lang="en-US" altLang="en-US" sz="2400" dirty="0">
                <a:latin typeface="+mj-lt"/>
                <a:ea typeface="ＭＳ Ｐゴシック" charset="0"/>
              </a:rPr>
              <a:t> days after arrival in country.  </a:t>
            </a:r>
            <a:endParaRPr lang="en-US" altLang="en-US" sz="2400" dirty="0" smtClean="0">
              <a:latin typeface="+mj-lt"/>
              <a:ea typeface="ＭＳ Ｐゴシック" charset="0"/>
            </a:endParaRPr>
          </a:p>
          <a:p>
            <a:pPr marL="0" indent="0">
              <a:lnSpc>
                <a:spcPct val="90000"/>
              </a:lnSpc>
              <a:buNone/>
              <a:defRPr/>
            </a:pPr>
            <a:endParaRPr lang="en-US" altLang="en-US" sz="2400" dirty="0">
              <a:effectLst>
                <a:outerShdw blurRad="38100" dist="38100" dir="2700000" algn="tl">
                  <a:srgbClr val="C0C0C0"/>
                </a:outerShdw>
              </a:effectLst>
              <a:latin typeface="+mj-lt"/>
              <a:ea typeface="ＭＳ Ｐゴシック" charset="0"/>
            </a:endParaRPr>
          </a:p>
          <a:p>
            <a:pPr eaLnBrk="1" hangingPunct="1">
              <a:lnSpc>
                <a:spcPct val="90000"/>
              </a:lnSpc>
              <a:buFont typeface="Arial" charset="0"/>
              <a:buNone/>
              <a:defRPr/>
            </a:pPr>
            <a:r>
              <a:rPr lang="en-US" altLang="en-US" sz="2400" i="1" dirty="0">
                <a:latin typeface="+mj-lt"/>
                <a:ea typeface="ＭＳ Ｐゴシック" charset="0"/>
              </a:rPr>
              <a:t>*</a:t>
            </a:r>
            <a:r>
              <a:rPr lang="en-US" altLang="en-US" sz="2400" i="1" dirty="0" smtClean="0">
                <a:latin typeface="+mj-lt"/>
                <a:ea typeface="ＭＳ Ｐゴシック" charset="0"/>
              </a:rPr>
              <a:t>Emergency </a:t>
            </a:r>
            <a:r>
              <a:rPr lang="en-US" altLang="en-US" sz="2400" i="1" dirty="0">
                <a:latin typeface="+mj-lt"/>
                <a:ea typeface="ＭＳ Ｐゴシック" charset="0"/>
              </a:rPr>
              <a:t>Leave means Soldier Midtour Leave number is pushed to bottom of list.  </a:t>
            </a:r>
            <a:endParaRPr lang="en-US" altLang="en-US" sz="2400" i="1" dirty="0" smtClean="0">
              <a:latin typeface="+mj-lt"/>
              <a:ea typeface="ＭＳ Ｐゴシック" charset="0"/>
            </a:endParaRPr>
          </a:p>
          <a:p>
            <a:pPr eaLnBrk="1" hangingPunct="1">
              <a:lnSpc>
                <a:spcPct val="90000"/>
              </a:lnSpc>
              <a:buFont typeface="Arial" charset="0"/>
              <a:buNone/>
              <a:defRPr/>
            </a:pPr>
            <a:endParaRPr lang="en-US" altLang="en-US" sz="2400" i="1" dirty="0">
              <a:latin typeface="+mj-lt"/>
              <a:ea typeface="ＭＳ Ｐゴシック" charset="0"/>
            </a:endParaRPr>
          </a:p>
          <a:p>
            <a:pPr eaLnBrk="1" hangingPunct="1">
              <a:lnSpc>
                <a:spcPct val="90000"/>
              </a:lnSpc>
              <a:buFont typeface="Arial" charset="0"/>
              <a:buNone/>
              <a:defRPr/>
            </a:pPr>
            <a:r>
              <a:rPr lang="en-US" altLang="en-US" sz="2400" dirty="0">
                <a:latin typeface="+mj-lt"/>
                <a:ea typeface="ＭＳ Ｐゴシック" charset="0"/>
              </a:rPr>
              <a:t>Your Soldier is your PRIMARY contact for dates and details on his/her return.</a:t>
            </a:r>
          </a:p>
          <a:p>
            <a:pPr lvl="1" eaLnBrk="1" hangingPunct="1">
              <a:lnSpc>
                <a:spcPct val="90000"/>
              </a:lnSpc>
              <a:buFont typeface="Arial" charset="0"/>
              <a:buChar char="–"/>
              <a:defRPr/>
            </a:pPr>
            <a:r>
              <a:rPr lang="en-US" altLang="en-US" sz="2400" dirty="0" smtClean="0">
                <a:latin typeface="+mj-lt"/>
              </a:rPr>
              <a:t>Flights </a:t>
            </a:r>
            <a:r>
              <a:rPr lang="en-US" altLang="en-US" sz="2400" dirty="0">
                <a:latin typeface="+mj-lt"/>
              </a:rPr>
              <a:t>to your </a:t>
            </a:r>
            <a:r>
              <a:rPr lang="en-US" altLang="en-US" sz="2400" dirty="0" smtClean="0">
                <a:latin typeface="+mj-lt"/>
              </a:rPr>
              <a:t>Soldier’</a:t>
            </a:r>
            <a:r>
              <a:rPr lang="en-US" altLang="ja-JP" sz="2400" dirty="0" smtClean="0">
                <a:latin typeface="+mj-lt"/>
              </a:rPr>
              <a:t>s </a:t>
            </a:r>
            <a:r>
              <a:rPr lang="en-US" altLang="ja-JP" sz="2400" dirty="0">
                <a:latin typeface="+mj-lt"/>
              </a:rPr>
              <a:t>final destination cost you nothing.  </a:t>
            </a:r>
          </a:p>
          <a:p>
            <a:pPr lvl="1" eaLnBrk="1" hangingPunct="1">
              <a:lnSpc>
                <a:spcPct val="90000"/>
              </a:lnSpc>
              <a:buFont typeface="Arial" charset="0"/>
              <a:buChar char="–"/>
              <a:defRPr/>
            </a:pPr>
            <a:r>
              <a:rPr lang="en-US" altLang="en-US" sz="2400" dirty="0">
                <a:latin typeface="+mj-lt"/>
              </a:rPr>
              <a:t>Your Soldier signs out on leave at the </a:t>
            </a:r>
            <a:r>
              <a:rPr lang="en-US" altLang="en-US" sz="2400" dirty="0">
                <a:solidFill>
                  <a:schemeClr val="accent6">
                    <a:lumMod val="75000"/>
                  </a:schemeClr>
                </a:solidFill>
                <a:latin typeface="+mj-lt"/>
              </a:rPr>
              <a:t>USO</a:t>
            </a:r>
            <a:r>
              <a:rPr lang="en-US" altLang="en-US" sz="2400" dirty="0">
                <a:latin typeface="+mj-lt"/>
              </a:rPr>
              <a:t> in </a:t>
            </a:r>
            <a:r>
              <a:rPr lang="en-US" altLang="en-US" sz="2400" dirty="0">
                <a:solidFill>
                  <a:schemeClr val="accent6">
                    <a:lumMod val="75000"/>
                  </a:schemeClr>
                </a:solidFill>
                <a:latin typeface="+mj-lt"/>
              </a:rPr>
              <a:t>CITY</a:t>
            </a:r>
            <a:r>
              <a:rPr lang="en-US" altLang="en-US" sz="2400" dirty="0">
                <a:latin typeface="+mj-lt"/>
              </a:rPr>
              <a:t> or </a:t>
            </a:r>
            <a:r>
              <a:rPr lang="en-US" altLang="en-US" sz="2400" dirty="0">
                <a:solidFill>
                  <a:schemeClr val="accent6">
                    <a:lumMod val="75000"/>
                  </a:schemeClr>
                </a:solidFill>
                <a:latin typeface="+mj-lt"/>
              </a:rPr>
              <a:t>CITY</a:t>
            </a:r>
            <a:r>
              <a:rPr lang="en-US" altLang="en-US" sz="2400" dirty="0">
                <a:latin typeface="+mj-lt"/>
              </a:rPr>
              <a:t> and must return to that </a:t>
            </a:r>
            <a:r>
              <a:rPr lang="en-US" altLang="en-US" sz="2400" dirty="0">
                <a:solidFill>
                  <a:schemeClr val="accent6">
                    <a:lumMod val="75000"/>
                  </a:schemeClr>
                </a:solidFill>
                <a:latin typeface="+mj-lt"/>
              </a:rPr>
              <a:t>USO</a:t>
            </a:r>
            <a:r>
              <a:rPr lang="en-US" altLang="en-US" sz="2400" dirty="0">
                <a:latin typeface="+mj-lt"/>
              </a:rPr>
              <a:t> on Day 15 to sign back in off of leave </a:t>
            </a: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MIDTOUR LEAVE</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18</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idx="1"/>
          </p:nvPr>
        </p:nvSpPr>
        <p:spPr>
          <a:xfrm>
            <a:off x="323681" y="789148"/>
            <a:ext cx="11612071" cy="4714875"/>
          </a:xfrm>
        </p:spPr>
        <p:txBody>
          <a:bodyPr/>
          <a:lstStyle/>
          <a:p>
            <a:pPr eaLnBrk="1" hangingPunct="1"/>
            <a:r>
              <a:rPr lang="en-US" altLang="en-US" sz="2800" dirty="0" smtClean="0">
                <a:latin typeface="+mj-lt"/>
              </a:rPr>
              <a:t>You should have completed one and Rear Detachment  will have it.  </a:t>
            </a:r>
          </a:p>
          <a:p>
            <a:pPr eaLnBrk="1" hangingPunct="1"/>
            <a:r>
              <a:rPr lang="en-US" altLang="en-US" sz="2800" dirty="0" smtClean="0">
                <a:latin typeface="+mj-lt"/>
              </a:rPr>
              <a:t>Form will be secured and used for official use only.</a:t>
            </a:r>
          </a:p>
          <a:p>
            <a:pPr eaLnBrk="1" hangingPunct="1"/>
            <a:r>
              <a:rPr lang="en-US" altLang="en-US" sz="2800" dirty="0" smtClean="0">
                <a:latin typeface="+mj-lt"/>
              </a:rPr>
              <a:t>This form does not replace the DD93, but will be used to determine how to best assist you in an emergency.</a:t>
            </a:r>
          </a:p>
          <a:p>
            <a:pPr eaLnBrk="1" hangingPunct="1"/>
            <a:r>
              <a:rPr lang="en-US" altLang="en-US" sz="2800" dirty="0" smtClean="0">
                <a:latin typeface="+mj-lt"/>
              </a:rPr>
              <a:t>Fill one out at today’s brief if you haven’t already done so.</a:t>
            </a:r>
            <a:endParaRPr lang="en-US" altLang="ja-JP" sz="2800" dirty="0" smtClean="0">
              <a:latin typeface="+mj-lt"/>
            </a:endParaRPr>
          </a:p>
          <a:p>
            <a:pPr eaLnBrk="1" hangingPunct="1"/>
            <a:r>
              <a:rPr lang="en-US" altLang="en-US" sz="2800" dirty="0" smtClean="0">
                <a:latin typeface="+mj-lt"/>
              </a:rPr>
              <a:t>Want to make sure your information is still accurate?  See the Rear Detachment after this briefing.</a:t>
            </a:r>
          </a:p>
          <a:p>
            <a:pPr eaLnBrk="1" hangingPunct="1"/>
            <a:r>
              <a:rPr lang="en-US" altLang="en-US" sz="2800" dirty="0" smtClean="0">
                <a:latin typeface="+mj-lt"/>
              </a:rPr>
              <a:t>Be sure to update your form as needed.  </a:t>
            </a: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SPOUSE PREFERENCE FORM </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19</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340318"/>
            <a:ext cx="12192000" cy="2308324"/>
          </a:xfrm>
          <a:prstGeom prst="rect">
            <a:avLst/>
          </a:prstGeom>
        </p:spPr>
        <p:txBody>
          <a:bodyPr wrap="square">
            <a:spAutoFit/>
          </a:bodyPr>
          <a:lstStyle/>
          <a:p>
            <a:pPr algn="ctr"/>
            <a:r>
              <a:rPr lang="en-US" sz="3600" b="1" dirty="0">
                <a:solidFill>
                  <a:schemeClr val="accent6">
                    <a:lumMod val="75000"/>
                  </a:schemeClr>
                </a:solidFill>
              </a:rPr>
              <a:t>UNIT  NAME </a:t>
            </a:r>
            <a:br>
              <a:rPr lang="en-US" sz="3600" b="1" dirty="0">
                <a:solidFill>
                  <a:schemeClr val="accent6">
                    <a:lumMod val="75000"/>
                  </a:schemeClr>
                </a:solidFill>
              </a:rPr>
            </a:br>
            <a:r>
              <a:rPr lang="en-US" sz="3600" b="1" dirty="0" smtClean="0"/>
              <a:t>DEPLOYMENT BRIEF</a:t>
            </a:r>
          </a:p>
          <a:p>
            <a:pPr algn="ctr"/>
            <a:r>
              <a:rPr lang="en-US" sz="3600" b="1" dirty="0" smtClean="0">
                <a:solidFill>
                  <a:schemeClr val="accent6">
                    <a:lumMod val="75000"/>
                  </a:schemeClr>
                </a:solidFill>
              </a:rPr>
              <a:t>Name of Presenter</a:t>
            </a:r>
          </a:p>
          <a:p>
            <a:pPr algn="ctr"/>
            <a:r>
              <a:rPr lang="en-US" sz="3600" b="1" dirty="0" smtClean="0">
                <a:solidFill>
                  <a:schemeClr val="accent6">
                    <a:lumMod val="75000"/>
                  </a:schemeClr>
                </a:solidFill>
              </a:rPr>
              <a:t>Date of Presentation</a:t>
            </a:r>
            <a:endParaRPr lang="en-US" sz="3600" b="1" dirty="0">
              <a:solidFill>
                <a:schemeClr val="accent6">
                  <a:lumMod val="75000"/>
                </a:schemeClr>
              </a:solidFill>
            </a:endParaRPr>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2</a:t>
            </a:fld>
            <a:endParaRPr lang="en-US" dirty="0">
              <a:solidFill>
                <a:prstClr val="white"/>
              </a:solidFill>
              <a:cs typeface="Arial" pitchFamily="34" charset="0"/>
            </a:endParaRPr>
          </a:p>
        </p:txBody>
      </p:sp>
    </p:spTree>
    <p:extLst>
      <p:ext uri="{BB962C8B-B14F-4D97-AF65-F5344CB8AC3E}">
        <p14:creationId xmlns:p14="http://schemas.microsoft.com/office/powerpoint/2010/main" val="1703656745"/>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DEPLOYMENT ENTITLEMENTS</a:t>
            </a:r>
            <a:endParaRPr lang="en-US" dirty="0"/>
          </a:p>
        </p:txBody>
      </p:sp>
      <p:graphicFrame>
        <p:nvGraphicFramePr>
          <p:cNvPr id="152" name="Table 151"/>
          <p:cNvGraphicFramePr>
            <a:graphicFrameLocks noGrp="1"/>
          </p:cNvGraphicFramePr>
          <p:nvPr>
            <p:extLst>
              <p:ext uri="{D42A27DB-BD31-4B8C-83A1-F6EECF244321}">
                <p14:modId xmlns:p14="http://schemas.microsoft.com/office/powerpoint/2010/main" val="2850886896"/>
              </p:ext>
            </p:extLst>
          </p:nvPr>
        </p:nvGraphicFramePr>
        <p:xfrm>
          <a:off x="573590" y="823837"/>
          <a:ext cx="10873770" cy="4764419"/>
        </p:xfrm>
        <a:graphic>
          <a:graphicData uri="http://schemas.openxmlformats.org/drawingml/2006/table">
            <a:tbl>
              <a:tblPr firstRow="1" bandRow="1">
                <a:tableStyleId>{5C22544A-7EE6-4342-B048-85BDC9FD1C3A}</a:tableStyleId>
              </a:tblPr>
              <a:tblGrid>
                <a:gridCol w="1812295">
                  <a:extLst>
                    <a:ext uri="{9D8B030D-6E8A-4147-A177-3AD203B41FA5}">
                      <a16:colId xmlns:a16="http://schemas.microsoft.com/office/drawing/2014/main" val="20000"/>
                    </a:ext>
                  </a:extLst>
                </a:gridCol>
                <a:gridCol w="1812295">
                  <a:extLst>
                    <a:ext uri="{9D8B030D-6E8A-4147-A177-3AD203B41FA5}">
                      <a16:colId xmlns:a16="http://schemas.microsoft.com/office/drawing/2014/main" val="20001"/>
                    </a:ext>
                  </a:extLst>
                </a:gridCol>
                <a:gridCol w="1812295">
                  <a:extLst>
                    <a:ext uri="{9D8B030D-6E8A-4147-A177-3AD203B41FA5}">
                      <a16:colId xmlns:a16="http://schemas.microsoft.com/office/drawing/2014/main" val="20002"/>
                    </a:ext>
                  </a:extLst>
                </a:gridCol>
                <a:gridCol w="1812295">
                  <a:extLst>
                    <a:ext uri="{9D8B030D-6E8A-4147-A177-3AD203B41FA5}">
                      <a16:colId xmlns:a16="http://schemas.microsoft.com/office/drawing/2014/main" val="20003"/>
                    </a:ext>
                  </a:extLst>
                </a:gridCol>
                <a:gridCol w="1812295">
                  <a:extLst>
                    <a:ext uri="{9D8B030D-6E8A-4147-A177-3AD203B41FA5}">
                      <a16:colId xmlns:a16="http://schemas.microsoft.com/office/drawing/2014/main" val="20004"/>
                    </a:ext>
                  </a:extLst>
                </a:gridCol>
                <a:gridCol w="1812295">
                  <a:extLst>
                    <a:ext uri="{9D8B030D-6E8A-4147-A177-3AD203B41FA5}">
                      <a16:colId xmlns:a16="http://schemas.microsoft.com/office/drawing/2014/main" val="20005"/>
                    </a:ext>
                  </a:extLst>
                </a:gridCol>
              </a:tblGrid>
              <a:tr h="420253">
                <a:tc gridSpan="6">
                  <a:txBody>
                    <a:bodyPr/>
                    <a:lstStyle/>
                    <a:p>
                      <a:pPr algn="ctr"/>
                      <a:r>
                        <a:rPr lang="en-US" dirty="0" smtClean="0"/>
                        <a:t>DEPLOYMENT ENTITLEMENTS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420253">
                <a:tc rowSpan="3">
                  <a:txBody>
                    <a:bodyPr/>
                    <a:lstStyle/>
                    <a:p>
                      <a:r>
                        <a:rPr lang="en-US" dirty="0" smtClean="0"/>
                        <a:t>ENTITLEMENT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dirty="0" smtClean="0"/>
                        <a:t>ENLISTED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gridSpan="2">
                  <a:txBody>
                    <a:bodyPr/>
                    <a:lstStyle/>
                    <a:p>
                      <a:pPr algn="ctr"/>
                      <a:r>
                        <a:rPr lang="en-US" dirty="0" smtClean="0"/>
                        <a:t>OFFICER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extLst>
                  <a:ext uri="{0D108BD9-81ED-4DB2-BD59-A6C34878D82A}">
                    <a16:rowId xmlns:a16="http://schemas.microsoft.com/office/drawing/2014/main" val="10001"/>
                  </a:ext>
                </a:extLst>
              </a:tr>
              <a:tr h="420253">
                <a:tc vMerge="1">
                  <a:txBody>
                    <a:bodyPr/>
                    <a:lstStyle/>
                    <a:p>
                      <a:endParaRPr lang="en-US" dirty="0"/>
                    </a:p>
                  </a:txBody>
                  <a:tcPr/>
                </a:tc>
                <a:tc>
                  <a:txBody>
                    <a:bodyPr/>
                    <a:lstStyle/>
                    <a:p>
                      <a:pPr algn="ctr"/>
                      <a:r>
                        <a:rPr lang="en-US" dirty="0" smtClean="0"/>
                        <a:t>SINGLE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SINGLE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MARRIED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SINGLE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MARRIED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25368">
                <a:tc vMerge="1">
                  <a:txBody>
                    <a:bodyPr/>
                    <a:lstStyle/>
                    <a:p>
                      <a:endParaRPr lang="en-US" dirty="0"/>
                    </a:p>
                  </a:txBody>
                  <a:tcPr/>
                </a:tc>
                <a:tc>
                  <a:txBody>
                    <a:bodyPr/>
                    <a:lstStyle/>
                    <a:p>
                      <a:pPr algn="ctr"/>
                      <a:r>
                        <a:rPr lang="en-US" dirty="0" smtClean="0"/>
                        <a:t>MEAL CARD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SEPARATE</a:t>
                      </a:r>
                      <a:r>
                        <a:rPr lang="en-US" baseline="0" dirty="0" smtClean="0"/>
                        <a:t> RATS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SEPARATE RATS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SEPARATE RATS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SEPARATE RATS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20253">
                <a:tc>
                  <a:txBody>
                    <a:bodyPr/>
                    <a:lstStyle/>
                    <a:p>
                      <a:r>
                        <a:rPr lang="en-US" dirty="0" smtClean="0"/>
                        <a:t>BAS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20253">
                <a:tc>
                  <a:txBody>
                    <a:bodyPr/>
                    <a:lstStyle/>
                    <a:p>
                      <a:r>
                        <a:rPr lang="en-US" dirty="0" smtClean="0"/>
                        <a:t>IDP/HDF</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420253">
                <a:tc>
                  <a:txBody>
                    <a:bodyPr/>
                    <a:lstStyle/>
                    <a:p>
                      <a:r>
                        <a:rPr lang="en-US" dirty="0" smtClean="0"/>
                        <a:t>FSA</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20253">
                <a:tc>
                  <a:txBody>
                    <a:bodyPr/>
                    <a:lstStyle/>
                    <a:p>
                      <a:r>
                        <a:rPr lang="en-US" dirty="0" smtClean="0"/>
                        <a:t>HDP</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420253">
                <a:tc>
                  <a:txBody>
                    <a:bodyPr/>
                    <a:lstStyle/>
                    <a:p>
                      <a:r>
                        <a:rPr lang="en-US" dirty="0" smtClean="0"/>
                        <a:t>MEAL</a:t>
                      </a:r>
                      <a:r>
                        <a:rPr lang="en-US" baseline="0" dirty="0" smtClean="0"/>
                        <a:t> DEDUCTIONS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FF0000"/>
                          </a:solidFill>
                        </a:rPr>
                        <a:t>$</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FF0000"/>
                          </a:solidFill>
                        </a:rPr>
                        <a:t>$</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FF0000"/>
                          </a:solidFill>
                        </a:rPr>
                        <a:t>$</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FF0000"/>
                          </a:solidFill>
                        </a:rPr>
                        <a:t>$</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FF0000"/>
                          </a:solidFill>
                        </a:rPr>
                        <a:t>$</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420253">
                <a:tc>
                  <a:txBody>
                    <a:bodyPr/>
                    <a:lstStyle/>
                    <a:p>
                      <a:pPr algn="r"/>
                      <a:r>
                        <a:rPr lang="en-US" sz="2400" b="1" dirty="0" smtClean="0"/>
                        <a:t>TOTAL</a:t>
                      </a:r>
                      <a:endParaRPr lang="en-US" sz="2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9"/>
                  </a:ext>
                </a:extLst>
              </a:tr>
            </a:tbl>
          </a:graphicData>
        </a:graphic>
      </p:graphicFrame>
      <p:sp>
        <p:nvSpPr>
          <p:cNvPr id="2" name="Slide Number Placeholder 1"/>
          <p:cNvSpPr>
            <a:spLocks noGrp="1"/>
          </p:cNvSpPr>
          <p:nvPr>
            <p:ph type="sldNum" sz="quarter" idx="12"/>
          </p:nvPr>
        </p:nvSpPr>
        <p:spPr/>
        <p:txBody>
          <a:bodyPr/>
          <a:lstStyle/>
          <a:p>
            <a:fld id="{07BD442A-89EE-4FCD-A5A9-F06E70EDEFF2}" type="slidenum">
              <a:rPr lang="en-US" smtClean="0">
                <a:solidFill>
                  <a:prstClr val="white"/>
                </a:solidFill>
              </a:rPr>
              <a:pPr/>
              <a:t>20</a:t>
            </a:fld>
            <a:endParaRPr lang="en-US" dirty="0">
              <a:solidFill>
                <a:prstClr val="white"/>
              </a:solidFill>
            </a:endParaRPr>
          </a:p>
        </p:txBody>
      </p:sp>
    </p:spTree>
    <p:extLst>
      <p:ext uri="{BB962C8B-B14F-4D97-AF65-F5344CB8AC3E}">
        <p14:creationId xmlns:p14="http://schemas.microsoft.com/office/powerpoint/2010/main" val="10678258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1752600" y="304800"/>
            <a:ext cx="8229600" cy="990600"/>
          </a:xfrm>
        </p:spPr>
        <p:txBody>
          <a:bodyPr/>
          <a:lstStyle/>
          <a:p>
            <a:pPr eaLnBrk="1" hangingPunct="1">
              <a:defRPr/>
            </a:pPr>
            <a:r>
              <a:rPr lang="en-US" dirty="0"/>
              <a:t>More Pay</a:t>
            </a:r>
          </a:p>
        </p:txBody>
      </p:sp>
      <p:sp>
        <p:nvSpPr>
          <p:cNvPr id="91139" name="Rectangle 3"/>
          <p:cNvSpPr>
            <a:spLocks noGrp="1" noChangeArrowheads="1"/>
          </p:cNvSpPr>
          <p:nvPr>
            <p:ph idx="1"/>
          </p:nvPr>
        </p:nvSpPr>
        <p:spPr>
          <a:xfrm>
            <a:off x="242761" y="659673"/>
            <a:ext cx="11830556" cy="3810000"/>
          </a:xfrm>
        </p:spPr>
        <p:txBody>
          <a:bodyPr/>
          <a:lstStyle/>
          <a:p>
            <a:pPr>
              <a:lnSpc>
                <a:spcPct val="90000"/>
              </a:lnSpc>
              <a:defRPr/>
            </a:pPr>
            <a:r>
              <a:rPr lang="en-US" altLang="en-US" sz="2000" dirty="0">
                <a:ea typeface="ＭＳ Ｐゴシック" charset="0"/>
              </a:rPr>
              <a:t>Rear </a:t>
            </a:r>
            <a:r>
              <a:rPr lang="en-US" altLang="en-US" sz="2000" dirty="0" smtClean="0">
                <a:ea typeface="ＭＳ Ｐゴシック" charset="0"/>
              </a:rPr>
              <a:t>Detachment can assist with pay </a:t>
            </a:r>
            <a:r>
              <a:rPr lang="en-US" altLang="en-US" sz="2000" dirty="0">
                <a:ea typeface="ＭＳ Ｐゴシック" charset="0"/>
              </a:rPr>
              <a:t>issues/inquiries.  Call them at </a:t>
            </a:r>
            <a:r>
              <a:rPr lang="en-US" altLang="en-US" sz="2000" dirty="0" smtClean="0">
                <a:solidFill>
                  <a:schemeClr val="accent6">
                    <a:lumMod val="75000"/>
                  </a:schemeClr>
                </a:solidFill>
                <a:ea typeface="ＭＳ Ｐゴシック" charset="0"/>
              </a:rPr>
              <a:t>###-##-####.</a:t>
            </a:r>
          </a:p>
          <a:p>
            <a:pPr>
              <a:lnSpc>
                <a:spcPct val="90000"/>
              </a:lnSpc>
              <a:defRPr/>
            </a:pPr>
            <a:r>
              <a:rPr lang="en-US" altLang="en-US" sz="2000" dirty="0" smtClean="0">
                <a:solidFill>
                  <a:schemeClr val="accent6">
                    <a:lumMod val="75000"/>
                  </a:schemeClr>
                </a:solidFill>
                <a:ea typeface="ＭＳ Ｐゴシック" charset="0"/>
              </a:rPr>
              <a:t>Have a plan for the additional money – create a budget</a:t>
            </a:r>
            <a:endParaRPr lang="en-US" altLang="en-US" sz="2000" dirty="0">
              <a:solidFill>
                <a:schemeClr val="accent6">
                  <a:lumMod val="75000"/>
                </a:schemeClr>
              </a:solidFill>
              <a:ea typeface="ＭＳ Ｐゴシック" charset="0"/>
            </a:endParaRPr>
          </a:p>
          <a:p>
            <a:pPr>
              <a:lnSpc>
                <a:spcPct val="90000"/>
              </a:lnSpc>
              <a:defRPr/>
            </a:pPr>
            <a:r>
              <a:rPr lang="en-US" altLang="en-US" sz="2000" dirty="0">
                <a:ea typeface="ＭＳ Ｐゴシック" charset="0"/>
              </a:rPr>
              <a:t>Powers of </a:t>
            </a:r>
            <a:r>
              <a:rPr lang="en-US" altLang="en-US" sz="2000" dirty="0" smtClean="0">
                <a:ea typeface="ＭＳ Ｐゴシック" charset="0"/>
              </a:rPr>
              <a:t>Attorney</a:t>
            </a:r>
            <a:r>
              <a:rPr lang="en-US" altLang="en-US" sz="2000" dirty="0">
                <a:ea typeface="ＭＳ Ｐゴシック" charset="0"/>
              </a:rPr>
              <a:t> </a:t>
            </a:r>
            <a:r>
              <a:rPr lang="en-US" altLang="en-US" sz="2000" dirty="0" smtClean="0">
                <a:ea typeface="ＭＳ Ｐゴシック" charset="0"/>
              </a:rPr>
              <a:t>– do you need one?</a:t>
            </a:r>
          </a:p>
          <a:p>
            <a:pPr lvl="1">
              <a:lnSpc>
                <a:spcPct val="90000"/>
              </a:lnSpc>
              <a:defRPr/>
            </a:pPr>
            <a:r>
              <a:rPr lang="en-US" altLang="ja-JP" sz="1600" dirty="0" smtClean="0">
                <a:ea typeface="ＭＳ Ｐゴシック" charset="0"/>
              </a:rPr>
              <a:t>General vs. Special</a:t>
            </a:r>
          </a:p>
          <a:p>
            <a:pPr lvl="1">
              <a:lnSpc>
                <a:spcPct val="90000"/>
              </a:lnSpc>
              <a:defRPr/>
            </a:pPr>
            <a:r>
              <a:rPr lang="en-US" altLang="ja-JP" sz="1600" dirty="0" smtClean="0">
                <a:ea typeface="ＭＳ Ｐゴシック" charset="0"/>
              </a:rPr>
              <a:t>You need a Special POA if you plan on buying, selling or registering a vehicle; taxes; buy/sell real estate; ship/receive household goods; and many other special circumstances.  Make a plan before deployment for what you may need.</a:t>
            </a:r>
            <a:endParaRPr lang="en-US" altLang="ja-JP" sz="1600" dirty="0">
              <a:ea typeface="ＭＳ Ｐゴシック" charset="0"/>
            </a:endParaRPr>
          </a:p>
          <a:p>
            <a:pPr>
              <a:lnSpc>
                <a:spcPct val="90000"/>
              </a:lnSpc>
              <a:defRPr/>
            </a:pPr>
            <a:r>
              <a:rPr lang="en-US" altLang="en-US" sz="2000" dirty="0">
                <a:ea typeface="ＭＳ Ｐゴシック" charset="0"/>
              </a:rPr>
              <a:t>Savings Deposit </a:t>
            </a:r>
            <a:r>
              <a:rPr lang="en-US" altLang="en-US" sz="2000" dirty="0" smtClean="0">
                <a:ea typeface="ＭＳ Ｐゴシック" charset="0"/>
              </a:rPr>
              <a:t>Plan (SDP): </a:t>
            </a:r>
            <a:r>
              <a:rPr lang="en-US" altLang="en-US" sz="2000" dirty="0">
                <a:ea typeface="ＭＳ Ｐゴシック" charset="0"/>
              </a:rPr>
              <a:t>A GREAT way to Save!</a:t>
            </a:r>
          </a:p>
          <a:p>
            <a:pPr lvl="1" eaLnBrk="1" hangingPunct="1">
              <a:lnSpc>
                <a:spcPct val="90000"/>
              </a:lnSpc>
              <a:buFont typeface="Arial" charset="0"/>
              <a:buChar char="–"/>
              <a:defRPr/>
            </a:pPr>
            <a:r>
              <a:rPr lang="en-US" altLang="en-US" sz="1600" dirty="0"/>
              <a:t>A Savings Plan that </a:t>
            </a:r>
            <a:r>
              <a:rPr lang="en-US" altLang="en-US" sz="1600" dirty="0" smtClean="0"/>
              <a:t>earns 10% annually (compounded </a:t>
            </a:r>
            <a:r>
              <a:rPr lang="en-US" altLang="en-US" sz="1600" dirty="0"/>
              <a:t>2.5% </a:t>
            </a:r>
            <a:r>
              <a:rPr lang="en-US" altLang="en-US" sz="1600" dirty="0" smtClean="0"/>
              <a:t>quarterly) </a:t>
            </a:r>
            <a:r>
              <a:rPr lang="en-US" altLang="en-US" sz="1600" dirty="0"/>
              <a:t>and you can withdraw the funds with no penalty.  </a:t>
            </a:r>
            <a:r>
              <a:rPr lang="en-US" altLang="en-US" sz="1600" dirty="0" smtClean="0"/>
              <a:t>(Earned interest is taxed)</a:t>
            </a:r>
            <a:endParaRPr lang="en-US" altLang="en-US" sz="1600" dirty="0"/>
          </a:p>
          <a:p>
            <a:pPr lvl="1" eaLnBrk="1" hangingPunct="1">
              <a:lnSpc>
                <a:spcPct val="90000"/>
              </a:lnSpc>
              <a:buFont typeface="Arial" charset="0"/>
              <a:buChar char="–"/>
              <a:defRPr/>
            </a:pPr>
            <a:r>
              <a:rPr lang="en-US" altLang="en-US" sz="1600" dirty="0" smtClean="0"/>
              <a:t>Soldiers can contribute through allotment, ECC or cash.  </a:t>
            </a:r>
          </a:p>
          <a:p>
            <a:pPr>
              <a:lnSpc>
                <a:spcPct val="90000"/>
              </a:lnSpc>
              <a:defRPr/>
            </a:pPr>
            <a:r>
              <a:rPr lang="en-US" altLang="en-US" sz="2000" dirty="0" err="1" smtClean="0"/>
              <a:t>MyPay</a:t>
            </a:r>
            <a:endParaRPr lang="en-US" altLang="en-US" sz="2000" dirty="0" smtClean="0"/>
          </a:p>
          <a:p>
            <a:pPr lvl="1">
              <a:lnSpc>
                <a:spcPct val="90000"/>
              </a:lnSpc>
              <a:defRPr/>
            </a:pPr>
            <a:r>
              <a:rPr lang="en-US" altLang="en-US" sz="1600" dirty="0" smtClean="0"/>
              <a:t>Soldiers can authorize Family members a limited access PIN to get LES’s, W-2’s</a:t>
            </a:r>
          </a:p>
          <a:p>
            <a:pPr lvl="1">
              <a:lnSpc>
                <a:spcPct val="90000"/>
              </a:lnSpc>
              <a:defRPr/>
            </a:pPr>
            <a:r>
              <a:rPr lang="en-US" altLang="en-US" sz="1600" dirty="0" smtClean="0"/>
              <a:t>Can be used to start and stop allotments</a:t>
            </a:r>
          </a:p>
          <a:p>
            <a:pPr lvl="1">
              <a:lnSpc>
                <a:spcPct val="90000"/>
              </a:lnSpc>
              <a:defRPr/>
            </a:pPr>
            <a:r>
              <a:rPr lang="en-US" altLang="en-US" sz="1600" dirty="0" smtClean="0">
                <a:hlinkClick r:id="rId3"/>
              </a:rPr>
              <a:t>https://mypay.dfas.mil</a:t>
            </a:r>
            <a:endParaRPr lang="en-US" altLang="en-US" sz="1600" dirty="0" smtClean="0"/>
          </a:p>
          <a:p>
            <a:pPr>
              <a:lnSpc>
                <a:spcPct val="90000"/>
              </a:lnSpc>
              <a:defRPr/>
            </a:pPr>
            <a:r>
              <a:rPr lang="en-US" altLang="en-US" sz="2000" dirty="0" smtClean="0"/>
              <a:t>SCRA – 6% interest cap on pre-service loans; many credit companies will reduce your interest during deployment – call them and ask</a:t>
            </a:r>
          </a:p>
          <a:p>
            <a:pPr>
              <a:lnSpc>
                <a:spcPct val="90000"/>
              </a:lnSpc>
              <a:defRPr/>
            </a:pPr>
            <a:r>
              <a:rPr lang="en-US" altLang="en-US" sz="2000" dirty="0" smtClean="0"/>
              <a:t>Contracts – many businesses will put on hold or reduce rates while you’re deployed – call and check for your cell phones; gym memberships; car insurance on a vehicle that won’t be used or reduced miles during deployment, etc.</a:t>
            </a:r>
          </a:p>
          <a:p>
            <a:pPr marL="0" indent="0">
              <a:lnSpc>
                <a:spcPct val="90000"/>
              </a:lnSpc>
              <a:buNone/>
              <a:defRPr/>
            </a:pPr>
            <a:endParaRPr lang="en-US" altLang="en-US" sz="2200" dirty="0"/>
          </a:p>
          <a:p>
            <a:pPr eaLnBrk="1" hangingPunct="1">
              <a:lnSpc>
                <a:spcPct val="90000"/>
              </a:lnSpc>
              <a:buFontTx/>
              <a:buNone/>
              <a:defRPr/>
            </a:pPr>
            <a:endParaRPr lang="en-US" altLang="en-US" sz="1800" dirty="0">
              <a:ea typeface="ＭＳ Ｐゴシック" charset="0"/>
            </a:endParaRP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DEPLOYMENT PAY</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21</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idx="4294967295"/>
          </p:nvPr>
        </p:nvSpPr>
        <p:spPr>
          <a:xfrm>
            <a:off x="1676400" y="533400"/>
            <a:ext cx="8229600" cy="990600"/>
          </a:xfrm>
        </p:spPr>
        <p:txBody>
          <a:bodyPr/>
          <a:lstStyle/>
          <a:p>
            <a:pPr eaLnBrk="1" hangingPunct="1">
              <a:defRPr/>
            </a:pPr>
            <a:r>
              <a:rPr lang="en-US" dirty="0" smtClean="0">
                <a:ea typeface="+mj-ea"/>
              </a:rPr>
              <a:t>CHAPLAIN - this Chaplain talked about:</a:t>
            </a:r>
          </a:p>
        </p:txBody>
      </p:sp>
      <p:sp>
        <p:nvSpPr>
          <p:cNvPr id="102403" name="Rectangle 3"/>
          <p:cNvSpPr>
            <a:spLocks noGrp="1" noChangeArrowheads="1"/>
          </p:cNvSpPr>
          <p:nvPr>
            <p:ph type="body" idx="4294967295"/>
          </p:nvPr>
        </p:nvSpPr>
        <p:spPr>
          <a:xfrm>
            <a:off x="283221" y="765859"/>
            <a:ext cx="11733452" cy="3810000"/>
          </a:xfrm>
          <a:prstGeom prst="rect">
            <a:avLst/>
          </a:prstGeom>
        </p:spPr>
        <p:txBody>
          <a:bodyPr/>
          <a:lstStyle/>
          <a:p>
            <a:pPr eaLnBrk="1" hangingPunct="1">
              <a:buFont typeface="Arial" charset="0"/>
              <a:buNone/>
              <a:defRPr/>
            </a:pPr>
            <a:r>
              <a:rPr lang="en-US" sz="2800" b="1" dirty="0" smtClean="0"/>
              <a:t>Spouse Emergency Plan:  Have a plan in case something happens to YOU while Soldier deployed</a:t>
            </a:r>
          </a:p>
          <a:p>
            <a:pPr>
              <a:defRPr/>
            </a:pPr>
            <a:r>
              <a:rPr lang="en-US" sz="2400" dirty="0" smtClean="0"/>
              <a:t>Complete your Spouse Preference Form with unit</a:t>
            </a:r>
          </a:p>
          <a:p>
            <a:pPr>
              <a:defRPr/>
            </a:pPr>
            <a:r>
              <a:rPr lang="en-US" sz="2400" dirty="0" smtClean="0"/>
              <a:t>KNOW your Soldiers full name, rank, and COMPLETE unit name</a:t>
            </a:r>
          </a:p>
          <a:p>
            <a:pPr>
              <a:defRPr/>
            </a:pPr>
            <a:r>
              <a:rPr lang="en-US" sz="2400" dirty="0" smtClean="0"/>
              <a:t>Register for childcare on-post in case Emergency Childcare needed</a:t>
            </a:r>
          </a:p>
          <a:p>
            <a:pPr>
              <a:defRPr/>
            </a:pPr>
            <a:r>
              <a:rPr lang="en-US" sz="2400" dirty="0" smtClean="0"/>
              <a:t>Delegation of Parent Authority Power Of Attorney </a:t>
            </a:r>
          </a:p>
          <a:p>
            <a:pPr>
              <a:defRPr/>
            </a:pPr>
            <a:r>
              <a:rPr lang="en-US" sz="2400" dirty="0" smtClean="0"/>
              <a:t>Children Medical Power Of Attorney</a:t>
            </a:r>
          </a:p>
          <a:p>
            <a:pPr>
              <a:defRPr/>
            </a:pPr>
            <a:r>
              <a:rPr lang="en-US" sz="2400" dirty="0" smtClean="0"/>
              <a:t>Get to know at least two neighbors (&amp; phone)</a:t>
            </a:r>
          </a:p>
          <a:p>
            <a:pPr>
              <a:defRPr/>
            </a:pPr>
            <a:r>
              <a:rPr lang="en-US" sz="2400" dirty="0" smtClean="0"/>
              <a:t>Have a plan!  </a:t>
            </a:r>
          </a:p>
          <a:p>
            <a:pPr eaLnBrk="1" hangingPunct="1">
              <a:buFont typeface="Arial" charset="0"/>
              <a:buNone/>
              <a:defRPr/>
            </a:pPr>
            <a:endParaRPr lang="en-US" sz="2400" dirty="0"/>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SPOUSE FAMILY CARE PLAN</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idx="4294967295"/>
          </p:nvPr>
        </p:nvSpPr>
        <p:spPr>
          <a:xfrm>
            <a:off x="1676400" y="533400"/>
            <a:ext cx="8229600" cy="990600"/>
          </a:xfrm>
        </p:spPr>
        <p:txBody>
          <a:bodyPr/>
          <a:lstStyle/>
          <a:p>
            <a:pPr eaLnBrk="1" hangingPunct="1">
              <a:defRPr/>
            </a:pPr>
            <a:r>
              <a:rPr lang="en-US" dirty="0" smtClean="0">
                <a:ea typeface="+mj-ea"/>
              </a:rPr>
              <a:t>CHAPLAIN - this Chaplain talked about:</a:t>
            </a:r>
          </a:p>
        </p:txBody>
      </p:sp>
      <p:sp>
        <p:nvSpPr>
          <p:cNvPr id="102403" name="Rectangle 3"/>
          <p:cNvSpPr>
            <a:spLocks noGrp="1" noChangeArrowheads="1"/>
          </p:cNvSpPr>
          <p:nvPr>
            <p:ph type="body" idx="4294967295"/>
          </p:nvPr>
        </p:nvSpPr>
        <p:spPr>
          <a:xfrm>
            <a:off x="210393" y="561703"/>
            <a:ext cx="11717267" cy="3810000"/>
          </a:xfrm>
          <a:prstGeom prst="rect">
            <a:avLst/>
          </a:prstGeom>
        </p:spPr>
        <p:txBody>
          <a:bodyPr/>
          <a:lstStyle/>
          <a:p>
            <a:pPr eaLnBrk="1" hangingPunct="1">
              <a:buFont typeface="Arial" charset="0"/>
              <a:buNone/>
              <a:defRPr/>
            </a:pPr>
            <a:r>
              <a:rPr lang="en-US" sz="2800" b="1" dirty="0" smtClean="0"/>
              <a:t>Are you planning on moving out of the Fort Carson area when your Soldier deploys?</a:t>
            </a:r>
          </a:p>
          <a:p>
            <a:pPr>
              <a:defRPr/>
            </a:pPr>
            <a:r>
              <a:rPr lang="en-US" sz="2200" dirty="0" smtClean="0"/>
              <a:t>CHECK your TRICARE insurance and understand the portability rules and which health care options change for the area you plan to move to.  Ensure you update your address in DEERS.</a:t>
            </a:r>
          </a:p>
          <a:p>
            <a:pPr>
              <a:defRPr/>
            </a:pPr>
            <a:r>
              <a:rPr lang="en-US" sz="2200" dirty="0" smtClean="0"/>
              <a:t>ENSURE you have all of your important documents and legal documents with you when you move.</a:t>
            </a:r>
          </a:p>
          <a:p>
            <a:pPr>
              <a:defRPr/>
            </a:pPr>
            <a:r>
              <a:rPr lang="en-US" sz="2200" dirty="0" smtClean="0"/>
              <a:t>KNOW your Rear Detachment, SFRG, Red Cross and other important phone numbers</a:t>
            </a:r>
          </a:p>
          <a:p>
            <a:pPr>
              <a:defRPr/>
            </a:pPr>
            <a:r>
              <a:rPr lang="en-US" sz="2200" dirty="0" smtClean="0"/>
              <a:t>UPDATE your Spouse Preference Form with Rear Detachment and SFRG.</a:t>
            </a:r>
          </a:p>
          <a:p>
            <a:pPr>
              <a:defRPr/>
            </a:pPr>
            <a:r>
              <a:rPr lang="en-US" sz="2200" dirty="0" smtClean="0"/>
              <a:t>ENSURE Soldier updates your address/contact information on his/her DD93 form.</a:t>
            </a:r>
          </a:p>
          <a:p>
            <a:pPr>
              <a:defRPr/>
            </a:pPr>
            <a:r>
              <a:rPr lang="en-US" sz="2200" dirty="0" smtClean="0"/>
              <a:t>KNOW your responsibilities if you’re planning on breaking a lease or moving out of Housing.</a:t>
            </a:r>
          </a:p>
          <a:p>
            <a:pPr>
              <a:defRPr/>
            </a:pPr>
            <a:r>
              <a:rPr lang="en-US" sz="2200" dirty="0" smtClean="0"/>
              <a:t>HAVE military ID cards that won’t be expiring while you’re out of the area.</a:t>
            </a:r>
          </a:p>
          <a:p>
            <a:pPr eaLnBrk="1" hangingPunct="1">
              <a:buFont typeface="Arial" charset="0"/>
              <a:buNone/>
              <a:defRPr/>
            </a:pPr>
            <a:endParaRPr lang="en-US" sz="2400" dirty="0"/>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MOVING OUT OF THE AREA</a:t>
            </a:r>
            <a:endParaRPr lang="en-US" dirty="0"/>
          </a:p>
        </p:txBody>
      </p:sp>
    </p:spTree>
    <p:extLst>
      <p:ext uri="{BB962C8B-B14F-4D97-AF65-F5344CB8AC3E}">
        <p14:creationId xmlns:p14="http://schemas.microsoft.com/office/powerpoint/2010/main" val="5524615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Rectangle 4"/>
          <p:cNvSpPr>
            <a:spLocks noGrp="1" noChangeArrowheads="1"/>
          </p:cNvSpPr>
          <p:nvPr>
            <p:ph type="ctrTitle"/>
          </p:nvPr>
        </p:nvSpPr>
        <p:spPr>
          <a:xfrm>
            <a:off x="1905000" y="1295400"/>
            <a:ext cx="8077200" cy="2305050"/>
          </a:xfrm>
        </p:spPr>
        <p:txBody>
          <a:bodyPr/>
          <a:lstStyle/>
          <a:p>
            <a:pPr eaLnBrk="1" hangingPunct="1">
              <a:defRPr/>
            </a:pPr>
            <a:r>
              <a:rPr lang="en-US" dirty="0" smtClean="0">
                <a:solidFill>
                  <a:schemeClr val="accent6">
                    <a:lumMod val="75000"/>
                  </a:schemeClr>
                </a:solidFill>
              </a:rPr>
              <a:t>List all upcoming SFRG meetings, deployment fairs, briefs, community events, etc.</a:t>
            </a:r>
            <a:endParaRPr lang="en-US" dirty="0">
              <a:solidFill>
                <a:schemeClr val="accent6">
                  <a:lumMod val="75000"/>
                </a:schemeClr>
              </a:solidFill>
            </a:endParaRPr>
          </a:p>
        </p:txBody>
      </p:sp>
      <p:sp>
        <p:nvSpPr>
          <p:cNvPr id="3"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UPCOMING FAMILY ACTIVITIES</a:t>
            </a:r>
            <a:endParaRPr lang="en-US" dirty="0"/>
          </a:p>
        </p:txBody>
      </p:sp>
      <p:sp>
        <p:nvSpPr>
          <p:cNvPr id="2" name="Slide Number Placeholder 1"/>
          <p:cNvSpPr>
            <a:spLocks noGrp="1"/>
          </p:cNvSpPr>
          <p:nvPr>
            <p:ph type="sldNum" sz="quarter" idx="12"/>
          </p:nvPr>
        </p:nvSpPr>
        <p:spPr/>
        <p:txBody>
          <a:bodyPr/>
          <a:lstStyle/>
          <a:p>
            <a:fld id="{07BD442A-89EE-4FCD-A5A9-F06E70EDEFF2}" type="slidenum">
              <a:rPr lang="en-US" smtClean="0">
                <a:solidFill>
                  <a:prstClr val="white"/>
                </a:solidFill>
              </a:rPr>
              <a:pPr/>
              <a:t>24</a:t>
            </a:fld>
            <a:endParaRPr lang="en-US" dirty="0">
              <a:solidFill>
                <a:prstClr val="white"/>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endParaRPr lang="en-US" dirty="0"/>
          </a:p>
        </p:txBody>
      </p:sp>
      <p:sp>
        <p:nvSpPr>
          <p:cNvPr id="6" name="TextBox 5"/>
          <p:cNvSpPr txBox="1"/>
          <p:nvPr/>
        </p:nvSpPr>
        <p:spPr>
          <a:xfrm>
            <a:off x="267037" y="820668"/>
            <a:ext cx="11676807" cy="5878532"/>
          </a:xfrm>
          <a:prstGeom prst="rect">
            <a:avLst/>
          </a:prstGeom>
          <a:noFill/>
        </p:spPr>
        <p:txBody>
          <a:bodyPr wrap="square" rtlCol="0">
            <a:spAutoFit/>
          </a:bodyPr>
          <a:lstStyle/>
          <a:p>
            <a:r>
              <a:rPr lang="en-US" sz="2800" dirty="0">
                <a:solidFill>
                  <a:schemeClr val="accent6">
                    <a:lumMod val="75000"/>
                  </a:schemeClr>
                </a:solidFill>
              </a:rPr>
              <a:t>Additional Unit information or </a:t>
            </a:r>
            <a:r>
              <a:rPr lang="en-US" sz="2800" dirty="0" smtClean="0">
                <a:solidFill>
                  <a:schemeClr val="accent6">
                    <a:lumMod val="75000"/>
                  </a:schemeClr>
                </a:solidFill>
              </a:rPr>
              <a:t>topic examples you might choose to brief:</a:t>
            </a:r>
            <a:r>
              <a:rPr lang="en-US" sz="2800" dirty="0">
                <a:solidFill>
                  <a:schemeClr val="accent6">
                    <a:lumMod val="75000"/>
                  </a:schemeClr>
                </a:solidFill>
              </a:rPr>
              <a:t/>
            </a:r>
            <a:br>
              <a:rPr lang="en-US" sz="2800" dirty="0">
                <a:solidFill>
                  <a:schemeClr val="accent6">
                    <a:lumMod val="75000"/>
                  </a:schemeClr>
                </a:solidFill>
              </a:rPr>
            </a:br>
            <a:r>
              <a:rPr lang="en-US" sz="2800" dirty="0" smtClean="0">
                <a:solidFill>
                  <a:schemeClr val="accent6">
                    <a:lumMod val="75000"/>
                  </a:schemeClr>
                </a:solidFill>
              </a:rPr>
              <a:t>Special unit staff (</a:t>
            </a:r>
            <a:r>
              <a:rPr lang="en-US" sz="2400" dirty="0" smtClean="0">
                <a:solidFill>
                  <a:schemeClr val="accent6">
                    <a:lumMod val="75000"/>
                  </a:schemeClr>
                </a:solidFill>
              </a:rPr>
              <a:t>Chaplain, MFLC, Legal Advisor)</a:t>
            </a:r>
            <a:r>
              <a:rPr lang="en-US" sz="2400" dirty="0">
                <a:solidFill>
                  <a:schemeClr val="accent6">
                    <a:lumMod val="75000"/>
                  </a:schemeClr>
                </a:solidFill>
              </a:rPr>
              <a:t/>
            </a:r>
            <a:br>
              <a:rPr lang="en-US" sz="2400" dirty="0">
                <a:solidFill>
                  <a:schemeClr val="accent6">
                    <a:lumMod val="75000"/>
                  </a:schemeClr>
                </a:solidFill>
              </a:rPr>
            </a:br>
            <a:r>
              <a:rPr lang="en-US" sz="2400" dirty="0">
                <a:solidFill>
                  <a:schemeClr val="accent6">
                    <a:lumMod val="75000"/>
                  </a:schemeClr>
                </a:solidFill>
              </a:rPr>
              <a:t>Spouse perspective on deployment</a:t>
            </a:r>
            <a:br>
              <a:rPr lang="en-US" sz="2400" dirty="0">
                <a:solidFill>
                  <a:schemeClr val="accent6">
                    <a:lumMod val="75000"/>
                  </a:schemeClr>
                </a:solidFill>
              </a:rPr>
            </a:br>
            <a:r>
              <a:rPr lang="en-US" sz="2400" dirty="0">
                <a:solidFill>
                  <a:schemeClr val="accent6">
                    <a:lumMod val="75000"/>
                  </a:schemeClr>
                </a:solidFill>
              </a:rPr>
              <a:t>relationships &amp; deployment</a:t>
            </a:r>
            <a:br>
              <a:rPr lang="en-US" sz="2400" dirty="0">
                <a:solidFill>
                  <a:schemeClr val="accent6">
                    <a:lumMod val="75000"/>
                  </a:schemeClr>
                </a:solidFill>
              </a:rPr>
            </a:br>
            <a:r>
              <a:rPr lang="en-US" sz="2400" dirty="0">
                <a:solidFill>
                  <a:schemeClr val="accent6">
                    <a:lumMod val="75000"/>
                  </a:schemeClr>
                </a:solidFill>
              </a:rPr>
              <a:t>child reactions to deployment</a:t>
            </a:r>
            <a:br>
              <a:rPr lang="en-US" sz="2400" dirty="0">
                <a:solidFill>
                  <a:schemeClr val="accent6">
                    <a:lumMod val="75000"/>
                  </a:schemeClr>
                </a:solidFill>
              </a:rPr>
            </a:br>
            <a:r>
              <a:rPr lang="en-US" sz="2400" dirty="0">
                <a:solidFill>
                  <a:schemeClr val="accent6">
                    <a:lumMod val="75000"/>
                  </a:schemeClr>
                </a:solidFill>
              </a:rPr>
              <a:t>living conditions in AO </a:t>
            </a:r>
            <a:r>
              <a:rPr lang="en-US" sz="2400" dirty="0" smtClean="0">
                <a:solidFill>
                  <a:schemeClr val="accent6">
                    <a:lumMod val="75000"/>
                  </a:schemeClr>
                </a:solidFill>
              </a:rPr>
              <a:t>(living spaces, </a:t>
            </a:r>
            <a:r>
              <a:rPr lang="en-US" sz="2400" dirty="0">
                <a:solidFill>
                  <a:schemeClr val="accent6">
                    <a:lumMod val="75000"/>
                  </a:schemeClr>
                </a:solidFill>
              </a:rPr>
              <a:t>food options, </a:t>
            </a:r>
            <a:r>
              <a:rPr lang="en-US" sz="2400" dirty="0" smtClean="0">
                <a:solidFill>
                  <a:schemeClr val="accent6">
                    <a:lumMod val="75000"/>
                  </a:schemeClr>
                </a:solidFill>
              </a:rPr>
              <a:t>shopping, ATM’s, amenities</a:t>
            </a:r>
            <a:r>
              <a:rPr lang="en-US" sz="2400" dirty="0">
                <a:solidFill>
                  <a:schemeClr val="accent6">
                    <a:lumMod val="75000"/>
                  </a:schemeClr>
                </a:solidFill>
              </a:rPr>
              <a:t>, etc</a:t>
            </a:r>
            <a:r>
              <a:rPr lang="en-US" sz="2400" dirty="0" smtClean="0">
                <a:solidFill>
                  <a:schemeClr val="accent6">
                    <a:lumMod val="75000"/>
                  </a:schemeClr>
                </a:solidFill>
              </a:rPr>
              <a:t>.)</a:t>
            </a:r>
          </a:p>
          <a:p>
            <a:r>
              <a:rPr lang="en-US" sz="2400" dirty="0" smtClean="0">
                <a:solidFill>
                  <a:schemeClr val="accent6">
                    <a:lumMod val="75000"/>
                  </a:schemeClr>
                </a:solidFill>
              </a:rPr>
              <a:t>Information (cultural, etc.) on the AO</a:t>
            </a:r>
          </a:p>
          <a:p>
            <a:r>
              <a:rPr lang="en-US" sz="2400" dirty="0" smtClean="0">
                <a:solidFill>
                  <a:schemeClr val="accent6">
                    <a:lumMod val="75000"/>
                  </a:schemeClr>
                </a:solidFill>
              </a:rPr>
              <a:t>Deployment Childcare Benefits</a:t>
            </a:r>
          </a:p>
          <a:p>
            <a:r>
              <a:rPr lang="en-US" sz="2400" dirty="0" smtClean="0">
                <a:solidFill>
                  <a:schemeClr val="accent6">
                    <a:lumMod val="75000"/>
                  </a:schemeClr>
                </a:solidFill>
              </a:rPr>
              <a:t>Vehicle &amp; personal property storage</a:t>
            </a:r>
          </a:p>
          <a:p>
            <a:r>
              <a:rPr lang="en-US" sz="2400" dirty="0" smtClean="0">
                <a:solidFill>
                  <a:schemeClr val="accent6">
                    <a:lumMod val="75000"/>
                  </a:schemeClr>
                </a:solidFill>
              </a:rPr>
              <a:t>Orders </a:t>
            </a:r>
          </a:p>
          <a:p>
            <a:r>
              <a:rPr lang="en-US" sz="2400" dirty="0" smtClean="0">
                <a:solidFill>
                  <a:schemeClr val="accent6">
                    <a:lumMod val="75000"/>
                  </a:schemeClr>
                </a:solidFill>
              </a:rPr>
              <a:t>What will Redeployment look like?  Tell spouses about Reintegration Training and let them know that they are invited to attend.</a:t>
            </a:r>
            <a:r>
              <a:rPr lang="en-US" sz="2400" dirty="0">
                <a:solidFill>
                  <a:schemeClr val="accent6">
                    <a:lumMod val="75000"/>
                  </a:schemeClr>
                </a:solidFill>
              </a:rPr>
              <a:t/>
            </a:r>
            <a:br>
              <a:rPr lang="en-US" sz="2400" dirty="0">
                <a:solidFill>
                  <a:schemeClr val="accent6">
                    <a:lumMod val="75000"/>
                  </a:schemeClr>
                </a:solidFill>
              </a:rPr>
            </a:br>
            <a:r>
              <a:rPr lang="en-US" sz="2400" dirty="0">
                <a:solidFill>
                  <a:schemeClr val="accent6">
                    <a:lumMod val="75000"/>
                  </a:schemeClr>
                </a:solidFill>
              </a:rPr>
              <a:t/>
            </a:r>
            <a:br>
              <a:rPr lang="en-US" sz="2400" dirty="0">
                <a:solidFill>
                  <a:schemeClr val="accent6">
                    <a:lumMod val="75000"/>
                  </a:schemeClr>
                </a:solidFill>
              </a:rPr>
            </a:br>
            <a:r>
              <a:rPr lang="en-US" sz="2800" dirty="0">
                <a:solidFill>
                  <a:schemeClr val="accent6">
                    <a:lumMod val="75000"/>
                  </a:schemeClr>
                </a:solidFill>
              </a:rPr>
              <a:t/>
            </a:r>
            <a:br>
              <a:rPr lang="en-US" sz="2800" dirty="0">
                <a:solidFill>
                  <a:schemeClr val="accent6">
                    <a:lumMod val="75000"/>
                  </a:schemeClr>
                </a:solidFill>
              </a:rPr>
            </a:br>
            <a:endParaRPr lang="en-US" sz="2800" dirty="0"/>
          </a:p>
        </p:txBody>
      </p:sp>
      <p:sp>
        <p:nvSpPr>
          <p:cNvPr id="8" name="Title 7"/>
          <p:cNvSpPr>
            <a:spLocks noGrp="1"/>
          </p:cNvSpPr>
          <p:nvPr>
            <p:ph type="title"/>
          </p:nvPr>
        </p:nvSpPr>
        <p:spPr/>
        <p:txBody>
          <a:bodyPr/>
          <a:lstStyle/>
          <a:p>
            <a:endParaRPr lang="en-US"/>
          </a:p>
        </p:txBody>
      </p:sp>
      <p:sp>
        <p:nvSpPr>
          <p:cNvPr id="2" name="Slide Number Placeholder 1"/>
          <p:cNvSpPr>
            <a:spLocks noGrp="1"/>
          </p:cNvSpPr>
          <p:nvPr>
            <p:ph type="sldNum" sz="quarter" idx="12"/>
          </p:nvPr>
        </p:nvSpPr>
        <p:spPr/>
        <p:txBody>
          <a:bodyPr/>
          <a:lstStyle/>
          <a:p>
            <a:fld id="{07BD442A-89EE-4FCD-A5A9-F06E70EDEFF2}" type="slidenum">
              <a:rPr lang="en-US" smtClean="0">
                <a:solidFill>
                  <a:prstClr val="white"/>
                </a:solidFill>
              </a:rPr>
              <a:pPr/>
              <a:t>25</a:t>
            </a:fld>
            <a:endParaRPr lang="en-US" dirty="0">
              <a:solidFill>
                <a:prstClr val="white"/>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Grp="1" noChangeArrowheads="1"/>
          </p:cNvSpPr>
          <p:nvPr>
            <p:ph type="ctrTitle"/>
          </p:nvPr>
        </p:nvSpPr>
        <p:spPr>
          <a:xfrm>
            <a:off x="803233" y="3440369"/>
            <a:ext cx="10515600" cy="420688"/>
          </a:xfrm>
        </p:spPr>
        <p:txBody>
          <a:bodyPr/>
          <a:lstStyle/>
          <a:p>
            <a:pPr eaLnBrk="1" hangingPunct="1">
              <a:defRPr/>
            </a:pPr>
            <a:r>
              <a:rPr lang="en-US" sz="6000" dirty="0" smtClean="0">
                <a:solidFill>
                  <a:schemeClr val="tx1"/>
                </a:solidFill>
              </a:rPr>
              <a:t>QUESTIONS?</a:t>
            </a:r>
            <a:endParaRPr lang="en-US" sz="6000" dirty="0">
              <a:solidFill>
                <a:schemeClr val="tx1"/>
              </a:solidFill>
            </a:endParaRPr>
          </a:p>
        </p:txBody>
      </p:sp>
      <p:sp>
        <p:nvSpPr>
          <p:cNvPr id="3"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endParaRPr lang="en-US" dirty="0"/>
          </a:p>
        </p:txBody>
      </p:sp>
      <p:sp>
        <p:nvSpPr>
          <p:cNvPr id="2" name="Slide Number Placeholder 1"/>
          <p:cNvSpPr>
            <a:spLocks noGrp="1"/>
          </p:cNvSpPr>
          <p:nvPr>
            <p:ph type="sldNum" sz="quarter" idx="12"/>
          </p:nvPr>
        </p:nvSpPr>
        <p:spPr/>
        <p:txBody>
          <a:bodyPr/>
          <a:lstStyle/>
          <a:p>
            <a:fld id="{07BD442A-89EE-4FCD-A5A9-F06E70EDEFF2}" type="slidenum">
              <a:rPr lang="en-US" smtClean="0">
                <a:solidFill>
                  <a:prstClr val="white"/>
                </a:solidFill>
              </a:rPr>
              <a:pPr/>
              <a:t>26</a:t>
            </a:fld>
            <a:endParaRPr lang="en-US" dirty="0">
              <a:solidFill>
                <a:prstClr val="white"/>
              </a:solidFill>
            </a:endParaRPr>
          </a:p>
        </p:txBody>
      </p:sp>
    </p:spTree>
    <p:extLst>
      <p:ext uri="{BB962C8B-B14F-4D97-AF65-F5344CB8AC3E}">
        <p14:creationId xmlns:p14="http://schemas.microsoft.com/office/powerpoint/2010/main" val="1076452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415825" y="828143"/>
            <a:ext cx="11495649" cy="4648200"/>
          </a:xfrm>
        </p:spPr>
        <p:txBody>
          <a:bodyPr/>
          <a:lstStyle/>
          <a:p>
            <a:pPr eaLnBrk="1" hangingPunct="1">
              <a:lnSpc>
                <a:spcPct val="80000"/>
              </a:lnSpc>
            </a:pPr>
            <a:r>
              <a:rPr lang="en-US" altLang="en-US" sz="2000" dirty="0"/>
              <a:t>Welcome</a:t>
            </a:r>
          </a:p>
          <a:p>
            <a:pPr eaLnBrk="1" hangingPunct="1">
              <a:lnSpc>
                <a:spcPct val="80000"/>
              </a:lnSpc>
            </a:pPr>
            <a:r>
              <a:rPr lang="en-US" altLang="en-US" sz="2000" dirty="0" smtClean="0"/>
              <a:t>Introduction of Rear Detachment and SFRG</a:t>
            </a:r>
            <a:endParaRPr lang="en-US" altLang="en-US" sz="2000" dirty="0"/>
          </a:p>
          <a:p>
            <a:pPr eaLnBrk="1" hangingPunct="1">
              <a:lnSpc>
                <a:spcPct val="80000"/>
              </a:lnSpc>
            </a:pPr>
            <a:r>
              <a:rPr lang="en-US" altLang="en-US" sz="2000" dirty="0"/>
              <a:t>Rear </a:t>
            </a:r>
            <a:r>
              <a:rPr lang="en-US" altLang="en-US" sz="2000" dirty="0" smtClean="0"/>
              <a:t>Detachment Mission </a:t>
            </a:r>
            <a:endParaRPr lang="en-US" altLang="en-US" sz="2000" dirty="0"/>
          </a:p>
          <a:p>
            <a:pPr eaLnBrk="1" hangingPunct="1">
              <a:lnSpc>
                <a:spcPct val="80000"/>
              </a:lnSpc>
            </a:pPr>
            <a:r>
              <a:rPr lang="en-US" altLang="en-US" sz="2000" dirty="0" smtClean="0"/>
              <a:t>Area of Operations Map</a:t>
            </a:r>
          </a:p>
          <a:p>
            <a:pPr eaLnBrk="1" hangingPunct="1">
              <a:lnSpc>
                <a:spcPct val="80000"/>
              </a:lnSpc>
            </a:pPr>
            <a:r>
              <a:rPr lang="en-US" altLang="en-US" sz="2000" dirty="0" smtClean="0"/>
              <a:t>OPSEC</a:t>
            </a:r>
            <a:endParaRPr lang="en-US" altLang="en-US" sz="2000" dirty="0"/>
          </a:p>
          <a:p>
            <a:pPr eaLnBrk="1" hangingPunct="1">
              <a:lnSpc>
                <a:spcPct val="80000"/>
              </a:lnSpc>
            </a:pPr>
            <a:r>
              <a:rPr lang="en-US" altLang="en-US" sz="2000" dirty="0"/>
              <a:t>Departure Timeline</a:t>
            </a:r>
          </a:p>
          <a:p>
            <a:pPr eaLnBrk="1" hangingPunct="1">
              <a:lnSpc>
                <a:spcPct val="80000"/>
              </a:lnSpc>
            </a:pPr>
            <a:r>
              <a:rPr lang="en-US" altLang="en-US" sz="2000" dirty="0" smtClean="0"/>
              <a:t>Communicating With My Soldier</a:t>
            </a:r>
          </a:p>
          <a:p>
            <a:pPr eaLnBrk="1" hangingPunct="1">
              <a:lnSpc>
                <a:spcPct val="80000"/>
              </a:lnSpc>
            </a:pPr>
            <a:r>
              <a:rPr lang="en-US" altLang="en-US" sz="2000" dirty="0" smtClean="0"/>
              <a:t>Staying Connected</a:t>
            </a:r>
          </a:p>
          <a:p>
            <a:pPr eaLnBrk="1" hangingPunct="1">
              <a:lnSpc>
                <a:spcPct val="80000"/>
              </a:lnSpc>
            </a:pPr>
            <a:r>
              <a:rPr lang="en-US" altLang="en-US" sz="2000" dirty="0" err="1" smtClean="0"/>
              <a:t>vSFRG</a:t>
            </a:r>
            <a:r>
              <a:rPr lang="en-US" altLang="en-US" sz="2000" dirty="0" smtClean="0"/>
              <a:t>, websites and additional resources</a:t>
            </a:r>
            <a:endParaRPr lang="en-US" altLang="en-US" sz="2000" dirty="0"/>
          </a:p>
          <a:p>
            <a:pPr eaLnBrk="1" hangingPunct="1">
              <a:lnSpc>
                <a:spcPct val="80000"/>
              </a:lnSpc>
            </a:pPr>
            <a:r>
              <a:rPr lang="en-US" altLang="en-US" sz="2000" dirty="0"/>
              <a:t>Red Cross </a:t>
            </a:r>
            <a:r>
              <a:rPr lang="en-US" altLang="en-US" sz="2000" dirty="0" smtClean="0"/>
              <a:t>Messages</a:t>
            </a:r>
            <a:endParaRPr lang="en-US" altLang="en-US" sz="2000" dirty="0"/>
          </a:p>
          <a:p>
            <a:pPr eaLnBrk="1" hangingPunct="1">
              <a:lnSpc>
                <a:spcPct val="80000"/>
              </a:lnSpc>
            </a:pPr>
            <a:r>
              <a:rPr lang="en-US" altLang="en-US" sz="2000" dirty="0"/>
              <a:t>Casualty Notification</a:t>
            </a:r>
          </a:p>
          <a:p>
            <a:pPr eaLnBrk="1" hangingPunct="1">
              <a:lnSpc>
                <a:spcPct val="80000"/>
              </a:lnSpc>
            </a:pPr>
            <a:r>
              <a:rPr lang="en-US" altLang="en-US" sz="2000" dirty="0" smtClean="0"/>
              <a:t>Midtour Leave</a:t>
            </a:r>
          </a:p>
          <a:p>
            <a:pPr eaLnBrk="1" hangingPunct="1">
              <a:lnSpc>
                <a:spcPct val="80000"/>
              </a:lnSpc>
            </a:pPr>
            <a:r>
              <a:rPr lang="en-US" altLang="en-US" sz="2000" dirty="0" smtClean="0"/>
              <a:t>Spouse Preference Form</a:t>
            </a:r>
            <a:endParaRPr lang="en-US" altLang="en-US" sz="2000" dirty="0"/>
          </a:p>
          <a:p>
            <a:pPr eaLnBrk="1" hangingPunct="1">
              <a:lnSpc>
                <a:spcPct val="80000"/>
              </a:lnSpc>
            </a:pPr>
            <a:r>
              <a:rPr lang="en-US" altLang="en-US" sz="2000" dirty="0" smtClean="0"/>
              <a:t>Money Matters </a:t>
            </a:r>
          </a:p>
          <a:p>
            <a:pPr eaLnBrk="1" hangingPunct="1">
              <a:lnSpc>
                <a:spcPct val="80000"/>
              </a:lnSpc>
            </a:pPr>
            <a:r>
              <a:rPr lang="en-US" altLang="en-US" sz="2000" dirty="0" smtClean="0"/>
              <a:t>Spouse Preparedness</a:t>
            </a:r>
          </a:p>
          <a:p>
            <a:pPr eaLnBrk="1" hangingPunct="1">
              <a:lnSpc>
                <a:spcPct val="80000"/>
              </a:lnSpc>
            </a:pPr>
            <a:r>
              <a:rPr lang="en-US" altLang="en-US" sz="2000" dirty="0" smtClean="0"/>
              <a:t>Moving Out of the Area</a:t>
            </a:r>
          </a:p>
          <a:p>
            <a:pPr eaLnBrk="1" hangingPunct="1">
              <a:lnSpc>
                <a:spcPct val="80000"/>
              </a:lnSpc>
            </a:pPr>
            <a:r>
              <a:rPr lang="en-US" altLang="en-US" sz="2000" dirty="0" smtClean="0"/>
              <a:t>Upcoming Events</a:t>
            </a:r>
            <a:r>
              <a:rPr lang="en-US" altLang="en-US" sz="2000" dirty="0"/>
              <a:t> </a:t>
            </a:r>
            <a:endParaRPr lang="en-US" altLang="en-US" sz="2000" dirty="0" smtClean="0"/>
          </a:p>
          <a:p>
            <a:pPr eaLnBrk="1" hangingPunct="1">
              <a:lnSpc>
                <a:spcPct val="80000"/>
              </a:lnSpc>
            </a:pPr>
            <a:r>
              <a:rPr lang="en-US" altLang="en-US" sz="2000" dirty="0" smtClean="0"/>
              <a:t>Questions</a:t>
            </a:r>
          </a:p>
        </p:txBody>
      </p:sp>
      <p:sp>
        <p:nvSpPr>
          <p:cNvPr id="2" name="Title 1"/>
          <p:cNvSpPr>
            <a:spLocks noGrp="1"/>
          </p:cNvSpPr>
          <p:nvPr>
            <p:ph type="title"/>
          </p:nvPr>
        </p:nvSpPr>
        <p:spPr>
          <a:xfrm>
            <a:off x="1438233" y="206830"/>
            <a:ext cx="9245600" cy="354873"/>
          </a:xfrm>
        </p:spPr>
        <p:txBody>
          <a:bodyPr/>
          <a:lstStyle/>
          <a:p>
            <a:r>
              <a:rPr lang="en-US" dirty="0" smtClean="0"/>
              <a:t>AGENDA</a:t>
            </a:r>
            <a:endParaRPr lang="en-US" dirty="0"/>
          </a:p>
        </p:txBody>
      </p:sp>
      <p:sp>
        <p:nvSpPr>
          <p:cNvPr id="3" name="Slide Number Placeholder 2"/>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3</a:t>
            </a:fld>
            <a:endParaRPr lang="en-US" dirty="0">
              <a:solidFill>
                <a:prstClr val="white"/>
              </a:solidFill>
              <a:cs typeface="Arial" pitchFamily="34" charset="0"/>
            </a:endParaRPr>
          </a:p>
        </p:txBody>
      </p:sp>
    </p:spTree>
    <p:extLst>
      <p:ext uri="{BB962C8B-B14F-4D97-AF65-F5344CB8AC3E}">
        <p14:creationId xmlns:p14="http://schemas.microsoft.com/office/powerpoint/2010/main" val="165114157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0" y="720907"/>
            <a:ext cx="12283710" cy="5806441"/>
          </a:xfrm>
        </p:spPr>
        <p:txBody>
          <a:bodyPr/>
          <a:lstStyle/>
          <a:p>
            <a:pPr eaLnBrk="1" hangingPunct="1">
              <a:defRPr/>
            </a:pPr>
            <a:r>
              <a:rPr lang="en-US" altLang="en-US" dirty="0">
                <a:ea typeface="ＭＳ Ｐゴシック" charset="0"/>
              </a:rPr>
              <a:t>BN </a:t>
            </a:r>
            <a:r>
              <a:rPr lang="en-US" altLang="en-US" sz="2000" b="1" dirty="0">
                <a:solidFill>
                  <a:schemeClr val="tx1"/>
                </a:solidFill>
                <a:ea typeface="ＭＳ Ｐゴシック" charset="0"/>
              </a:rPr>
              <a:t>Rear Detachment </a:t>
            </a:r>
            <a:r>
              <a:rPr lang="en-US" altLang="en-US" sz="2000" b="1" dirty="0" smtClean="0">
                <a:solidFill>
                  <a:schemeClr val="tx1"/>
                </a:solidFill>
                <a:ea typeface="ＭＳ Ｐゴシック" charset="0"/>
              </a:rPr>
              <a:t>Commander: </a:t>
            </a:r>
            <a:r>
              <a:rPr lang="en-US" altLang="en-US" sz="2000" b="1" dirty="0">
                <a:solidFill>
                  <a:schemeClr val="tx1"/>
                </a:solidFill>
                <a:ea typeface="ＭＳ Ｐゴシック" charset="0"/>
              </a:rPr>
              <a:t/>
            </a:r>
            <a:br>
              <a:rPr lang="en-US" altLang="en-US" sz="2000" b="1" dirty="0">
                <a:solidFill>
                  <a:schemeClr val="tx1"/>
                </a:solidFill>
                <a:ea typeface="ＭＳ Ｐゴシック" charset="0"/>
              </a:rPr>
            </a:br>
            <a:r>
              <a:rPr lang="en-US" altLang="en-US" sz="2000" dirty="0">
                <a:solidFill>
                  <a:schemeClr val="accent6">
                    <a:lumMod val="75000"/>
                  </a:schemeClr>
                </a:solidFill>
                <a:ea typeface="ＭＳ Ｐゴシック" charset="0"/>
              </a:rPr>
              <a:t>NAME</a:t>
            </a:r>
            <a:br>
              <a:rPr lang="en-US" altLang="en-US" sz="2000" dirty="0">
                <a:solidFill>
                  <a:schemeClr val="accent6">
                    <a:lumMod val="75000"/>
                  </a:schemeClr>
                </a:solidFill>
                <a:ea typeface="ＭＳ Ｐゴシック" charset="0"/>
              </a:rPr>
            </a:br>
            <a:r>
              <a:rPr lang="en-US" altLang="en-US" sz="2000" dirty="0" smtClean="0">
                <a:solidFill>
                  <a:schemeClr val="accent6">
                    <a:lumMod val="75000"/>
                  </a:schemeClr>
                </a:solidFill>
                <a:ea typeface="ＭＳ Ｐゴシック" charset="0"/>
              </a:rPr>
              <a:t>Phone</a:t>
            </a:r>
            <a:r>
              <a:rPr lang="en-US" altLang="en-US" sz="2000" dirty="0">
                <a:solidFill>
                  <a:schemeClr val="accent6">
                    <a:lumMod val="75000"/>
                  </a:schemeClr>
                </a:solidFill>
                <a:ea typeface="ＭＳ Ｐゴシック" charset="0"/>
              </a:rPr>
              <a:t/>
            </a:r>
            <a:br>
              <a:rPr lang="en-US" altLang="en-US" sz="2000" dirty="0">
                <a:solidFill>
                  <a:schemeClr val="accent6">
                    <a:lumMod val="75000"/>
                  </a:schemeClr>
                </a:solidFill>
                <a:ea typeface="ＭＳ Ｐゴシック" charset="0"/>
              </a:rPr>
            </a:br>
            <a:r>
              <a:rPr lang="en-US" altLang="en-US" sz="2000" dirty="0">
                <a:solidFill>
                  <a:schemeClr val="accent6">
                    <a:lumMod val="75000"/>
                  </a:schemeClr>
                </a:solidFill>
                <a:ea typeface="ＭＳ Ｐゴシック" charset="0"/>
              </a:rPr>
              <a:t>Email </a:t>
            </a:r>
            <a:r>
              <a:rPr lang="en-US" altLang="en-US" sz="2000" dirty="0" smtClean="0">
                <a:solidFill>
                  <a:schemeClr val="accent6">
                    <a:lumMod val="75000"/>
                  </a:schemeClr>
                </a:solidFill>
                <a:ea typeface="ＭＳ Ｐゴシック" charset="0"/>
              </a:rPr>
              <a:t>address</a:t>
            </a:r>
            <a:r>
              <a:rPr lang="en-US" altLang="en-US" sz="2000" dirty="0" smtClean="0">
                <a:solidFill>
                  <a:schemeClr val="tx1"/>
                </a:solidFill>
                <a:ea typeface="ＭＳ Ｐゴシック" charset="0"/>
              </a:rPr>
              <a:t/>
            </a:r>
            <a:br>
              <a:rPr lang="en-US" altLang="en-US" sz="2000" dirty="0" smtClean="0">
                <a:solidFill>
                  <a:schemeClr val="tx1"/>
                </a:solidFill>
                <a:ea typeface="ＭＳ Ｐゴシック" charset="0"/>
              </a:rPr>
            </a:br>
            <a:r>
              <a:rPr lang="en-US" altLang="en-US" sz="2000" dirty="0">
                <a:solidFill>
                  <a:schemeClr val="tx1"/>
                </a:solidFill>
                <a:ea typeface="ＭＳ Ｐゴシック" charset="0"/>
              </a:rPr>
              <a:t/>
            </a:r>
            <a:br>
              <a:rPr lang="en-US" altLang="en-US" sz="2000" dirty="0">
                <a:solidFill>
                  <a:schemeClr val="tx1"/>
                </a:solidFill>
                <a:ea typeface="ＭＳ Ｐゴシック" charset="0"/>
              </a:rPr>
            </a:br>
            <a:r>
              <a:rPr lang="en-US" altLang="en-US" sz="2000" b="1" dirty="0">
                <a:solidFill>
                  <a:schemeClr val="tx1"/>
                </a:solidFill>
                <a:ea typeface="ＭＳ Ｐゴシック" charset="0"/>
              </a:rPr>
              <a:t>Rear Detachment 1SG:</a:t>
            </a:r>
            <a:br>
              <a:rPr lang="en-US" altLang="en-US" sz="2000" b="1" dirty="0">
                <a:solidFill>
                  <a:schemeClr val="tx1"/>
                </a:solidFill>
                <a:ea typeface="ＭＳ Ｐゴシック" charset="0"/>
              </a:rPr>
            </a:br>
            <a:r>
              <a:rPr lang="en-US" altLang="en-US" sz="2000" dirty="0">
                <a:solidFill>
                  <a:schemeClr val="accent6">
                    <a:lumMod val="75000"/>
                  </a:schemeClr>
                </a:solidFill>
                <a:ea typeface="ＭＳ Ｐゴシック" charset="0"/>
              </a:rPr>
              <a:t>NAME</a:t>
            </a:r>
            <a:br>
              <a:rPr lang="en-US" altLang="en-US" sz="2000" dirty="0">
                <a:solidFill>
                  <a:schemeClr val="accent6">
                    <a:lumMod val="75000"/>
                  </a:schemeClr>
                </a:solidFill>
                <a:ea typeface="ＭＳ Ｐゴシック" charset="0"/>
              </a:rPr>
            </a:br>
            <a:r>
              <a:rPr lang="en-US" altLang="en-US" sz="2000" dirty="0" smtClean="0">
                <a:solidFill>
                  <a:schemeClr val="accent6">
                    <a:lumMod val="75000"/>
                  </a:schemeClr>
                </a:solidFill>
                <a:ea typeface="ＭＳ Ｐゴシック" charset="0"/>
              </a:rPr>
              <a:t>Phone</a:t>
            </a:r>
            <a:r>
              <a:rPr lang="en-US" altLang="en-US" sz="2000" dirty="0">
                <a:solidFill>
                  <a:schemeClr val="accent6">
                    <a:lumMod val="75000"/>
                  </a:schemeClr>
                </a:solidFill>
                <a:ea typeface="ＭＳ Ｐゴシック" charset="0"/>
              </a:rPr>
              <a:t/>
            </a:r>
            <a:br>
              <a:rPr lang="en-US" altLang="en-US" sz="2000" dirty="0">
                <a:solidFill>
                  <a:schemeClr val="accent6">
                    <a:lumMod val="75000"/>
                  </a:schemeClr>
                </a:solidFill>
                <a:ea typeface="ＭＳ Ｐゴシック" charset="0"/>
              </a:rPr>
            </a:br>
            <a:r>
              <a:rPr lang="en-US" altLang="en-US" sz="2000" dirty="0">
                <a:solidFill>
                  <a:schemeClr val="accent6">
                    <a:lumMod val="75000"/>
                  </a:schemeClr>
                </a:solidFill>
                <a:ea typeface="ＭＳ Ｐゴシック" charset="0"/>
              </a:rPr>
              <a:t> Email </a:t>
            </a:r>
            <a:r>
              <a:rPr lang="en-US" altLang="en-US" sz="2000" dirty="0" smtClean="0">
                <a:solidFill>
                  <a:schemeClr val="accent6">
                    <a:lumMod val="75000"/>
                  </a:schemeClr>
                </a:solidFill>
                <a:ea typeface="ＭＳ Ｐゴシック" charset="0"/>
              </a:rPr>
              <a:t>address</a:t>
            </a:r>
            <a:br>
              <a:rPr lang="en-US" altLang="en-US" sz="2000" dirty="0" smtClean="0">
                <a:solidFill>
                  <a:schemeClr val="accent6">
                    <a:lumMod val="75000"/>
                  </a:schemeClr>
                </a:solidFill>
                <a:ea typeface="ＭＳ Ｐゴシック" charset="0"/>
              </a:rPr>
            </a:br>
            <a:r>
              <a:rPr lang="en-US" altLang="en-US" sz="2000" dirty="0">
                <a:solidFill>
                  <a:schemeClr val="accent6">
                    <a:lumMod val="75000"/>
                  </a:schemeClr>
                </a:solidFill>
                <a:ea typeface="ＭＳ Ｐゴシック" charset="0"/>
              </a:rPr>
              <a:t/>
            </a:r>
            <a:br>
              <a:rPr lang="en-US" altLang="en-US" sz="2000" dirty="0">
                <a:solidFill>
                  <a:schemeClr val="accent6">
                    <a:lumMod val="75000"/>
                  </a:schemeClr>
                </a:solidFill>
                <a:ea typeface="ＭＳ Ｐゴシック" charset="0"/>
              </a:rPr>
            </a:br>
            <a:r>
              <a:rPr lang="en-US" altLang="en-US" sz="2000" b="1" dirty="0" smtClean="0">
                <a:solidFill>
                  <a:schemeClr val="tx1"/>
                </a:solidFill>
                <a:ea typeface="ＭＳ Ｐゴシック" charset="0"/>
              </a:rPr>
              <a:t>Command Family Readiness Representative(CFRR)</a:t>
            </a:r>
            <a:br>
              <a:rPr lang="en-US" altLang="en-US" sz="2000" b="1" dirty="0" smtClean="0">
                <a:solidFill>
                  <a:schemeClr val="tx1"/>
                </a:solidFill>
                <a:ea typeface="ＭＳ Ｐゴシック" charset="0"/>
              </a:rPr>
            </a:br>
            <a:r>
              <a:rPr lang="en-US" altLang="en-US" sz="2000" dirty="0" smtClean="0">
                <a:solidFill>
                  <a:schemeClr val="accent6">
                    <a:lumMod val="75000"/>
                  </a:schemeClr>
                </a:solidFill>
                <a:ea typeface="ＭＳ Ｐゴシック" charset="0"/>
              </a:rPr>
              <a:t>Name</a:t>
            </a:r>
            <a:br>
              <a:rPr lang="en-US" altLang="en-US" sz="2000" dirty="0" smtClean="0">
                <a:solidFill>
                  <a:schemeClr val="accent6">
                    <a:lumMod val="75000"/>
                  </a:schemeClr>
                </a:solidFill>
                <a:ea typeface="ＭＳ Ｐゴシック" charset="0"/>
              </a:rPr>
            </a:br>
            <a:r>
              <a:rPr lang="en-US" altLang="en-US" sz="2000" dirty="0" smtClean="0">
                <a:solidFill>
                  <a:schemeClr val="accent6">
                    <a:lumMod val="75000"/>
                  </a:schemeClr>
                </a:solidFill>
                <a:ea typeface="ＭＳ Ｐゴシック" charset="0"/>
              </a:rPr>
              <a:t>Phone</a:t>
            </a:r>
            <a:br>
              <a:rPr lang="en-US" altLang="en-US" sz="2000" dirty="0" smtClean="0">
                <a:solidFill>
                  <a:schemeClr val="accent6">
                    <a:lumMod val="75000"/>
                  </a:schemeClr>
                </a:solidFill>
                <a:ea typeface="ＭＳ Ｐゴシック" charset="0"/>
              </a:rPr>
            </a:br>
            <a:r>
              <a:rPr lang="en-US" altLang="en-US" sz="2000" dirty="0" smtClean="0">
                <a:solidFill>
                  <a:schemeClr val="accent6">
                    <a:lumMod val="75000"/>
                  </a:schemeClr>
                </a:solidFill>
                <a:ea typeface="ＭＳ Ｐゴシック" charset="0"/>
              </a:rPr>
              <a:t>Email Address</a:t>
            </a:r>
            <a:br>
              <a:rPr lang="en-US" altLang="en-US" sz="2000" dirty="0" smtClean="0">
                <a:solidFill>
                  <a:schemeClr val="accent6">
                    <a:lumMod val="75000"/>
                  </a:schemeClr>
                </a:solidFill>
                <a:ea typeface="ＭＳ Ｐゴシック" charset="0"/>
              </a:rPr>
            </a:br>
            <a:r>
              <a:rPr lang="en-US" altLang="en-US" sz="2000" dirty="0">
                <a:solidFill>
                  <a:schemeClr val="tx1"/>
                </a:solidFill>
                <a:ea typeface="ＭＳ Ｐゴシック" charset="0"/>
              </a:rPr>
              <a:t/>
            </a:r>
            <a:br>
              <a:rPr lang="en-US" altLang="en-US" sz="2000" dirty="0">
                <a:solidFill>
                  <a:schemeClr val="tx1"/>
                </a:solidFill>
                <a:ea typeface="ＭＳ Ｐゴシック" charset="0"/>
              </a:rPr>
            </a:br>
            <a:r>
              <a:rPr lang="en-US" altLang="en-US" sz="2000" b="1" dirty="0">
                <a:solidFill>
                  <a:schemeClr val="tx1"/>
                </a:solidFill>
                <a:ea typeface="ＭＳ Ｐゴシック" charset="0"/>
              </a:rPr>
              <a:t>Office Location </a:t>
            </a:r>
            <a:r>
              <a:rPr lang="en-US" altLang="en-US" sz="2000" b="1" dirty="0" smtClean="0">
                <a:solidFill>
                  <a:schemeClr val="tx1"/>
                </a:solidFill>
                <a:ea typeface="ＭＳ Ｐゴシック" charset="0"/>
              </a:rPr>
              <a:t>Information</a:t>
            </a:r>
            <a:br>
              <a:rPr lang="en-US" altLang="en-US" sz="2000" b="1" dirty="0" smtClean="0">
                <a:solidFill>
                  <a:schemeClr val="tx1"/>
                </a:solidFill>
                <a:ea typeface="ＭＳ Ｐゴシック" charset="0"/>
              </a:rPr>
            </a:br>
            <a:r>
              <a:rPr lang="en-US" altLang="en-US" sz="2000" dirty="0" smtClean="0">
                <a:solidFill>
                  <a:schemeClr val="accent6">
                    <a:lumMod val="75000"/>
                  </a:schemeClr>
                </a:solidFill>
                <a:ea typeface="ＭＳ Ｐゴシック" charset="0"/>
              </a:rPr>
              <a:t>XXXXXXXX</a:t>
            </a:r>
            <a:endParaRPr lang="en-US" altLang="en-US" sz="2000" dirty="0">
              <a:solidFill>
                <a:schemeClr val="accent6">
                  <a:lumMod val="75000"/>
                </a:schemeClr>
              </a:solidFill>
              <a:ea typeface="ＭＳ Ｐゴシック" charset="0"/>
            </a:endParaRPr>
          </a:p>
        </p:txBody>
      </p:sp>
      <p:sp>
        <p:nvSpPr>
          <p:cNvPr id="3"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REAR DETACHMENT LEADERSHIP</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4</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8140" name="Group 76"/>
          <p:cNvGraphicFramePr>
            <a:graphicFrameLocks noGrp="1"/>
          </p:cNvGraphicFramePr>
          <p:nvPr>
            <p:extLst>
              <p:ext uri="{D42A27DB-BD31-4B8C-83A1-F6EECF244321}">
                <p14:modId xmlns:p14="http://schemas.microsoft.com/office/powerpoint/2010/main" val="2426069630"/>
              </p:ext>
            </p:extLst>
          </p:nvPr>
        </p:nvGraphicFramePr>
        <p:xfrm>
          <a:off x="431073" y="984069"/>
          <a:ext cx="11299372" cy="5189538"/>
        </p:xfrm>
        <a:graphic>
          <a:graphicData uri="http://schemas.openxmlformats.org/drawingml/2006/table">
            <a:tbl>
              <a:tblPr/>
              <a:tblGrid>
                <a:gridCol w="2824843">
                  <a:extLst>
                    <a:ext uri="{9D8B030D-6E8A-4147-A177-3AD203B41FA5}">
                      <a16:colId xmlns:a16="http://schemas.microsoft.com/office/drawing/2014/main" val="20000"/>
                    </a:ext>
                  </a:extLst>
                </a:gridCol>
                <a:gridCol w="2824843">
                  <a:extLst>
                    <a:ext uri="{9D8B030D-6E8A-4147-A177-3AD203B41FA5}">
                      <a16:colId xmlns:a16="http://schemas.microsoft.com/office/drawing/2014/main" val="20001"/>
                    </a:ext>
                  </a:extLst>
                </a:gridCol>
                <a:gridCol w="2824843">
                  <a:extLst>
                    <a:ext uri="{9D8B030D-6E8A-4147-A177-3AD203B41FA5}">
                      <a16:colId xmlns:a16="http://schemas.microsoft.com/office/drawing/2014/main" val="20002"/>
                    </a:ext>
                  </a:extLst>
                </a:gridCol>
                <a:gridCol w="2824843">
                  <a:extLst>
                    <a:ext uri="{9D8B030D-6E8A-4147-A177-3AD203B41FA5}">
                      <a16:colId xmlns:a16="http://schemas.microsoft.com/office/drawing/2014/main" val="20003"/>
                    </a:ext>
                  </a:extLst>
                </a:gridCol>
              </a:tblGrid>
              <a:tr h="944979">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dirty="0">
                          <a:ln>
                            <a:noFill/>
                          </a:ln>
                          <a:solidFill>
                            <a:schemeClr val="tx1"/>
                          </a:solidFill>
                          <a:effectLst/>
                          <a:latin typeface="Times New Roman" charset="0"/>
                          <a:ea typeface="ＭＳ Ｐゴシック" charset="0"/>
                        </a:rPr>
                        <a:t>Unit</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dirty="0" smtClean="0">
                          <a:ln>
                            <a:noFill/>
                          </a:ln>
                          <a:solidFill>
                            <a:schemeClr val="tx1"/>
                          </a:solidFill>
                          <a:effectLst/>
                          <a:latin typeface="Times New Roman" charset="0"/>
                          <a:ea typeface="ＭＳ Ｐゴシック" charset="0"/>
                        </a:rPr>
                        <a:t>CFRR</a:t>
                      </a:r>
                      <a:endParaRPr kumimoji="0" lang="en-US" sz="2800" b="0" i="0" u="none" strike="noStrike" cap="none" normalizeH="0" baseline="0" dirty="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Email</a:t>
                      </a: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dirty="0" smtClean="0">
                          <a:ln>
                            <a:noFill/>
                          </a:ln>
                          <a:solidFill>
                            <a:schemeClr val="tx1"/>
                          </a:solidFill>
                          <a:effectLst/>
                          <a:latin typeface="Times New Roman" charset="0"/>
                          <a:ea typeface="ＭＳ Ｐゴシック" charset="0"/>
                        </a:rPr>
                        <a:t>Phone</a:t>
                      </a:r>
                      <a:endParaRPr kumimoji="0" lang="en-US" sz="2800" b="0" i="0" u="none" strike="noStrike" cap="none" normalizeH="0" baseline="0" dirty="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1463">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A Co</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3003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B Co</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dirty="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31463">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C Co</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dirty="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003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D Co</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31463">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FSC</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3003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HHC</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3003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r>
                        <a:rPr kumimoji="0" lang="en-US" sz="2800" b="0" i="0" u="none" strike="noStrike" cap="none" normalizeH="0" baseline="0">
                          <a:ln>
                            <a:noFill/>
                          </a:ln>
                          <a:solidFill>
                            <a:schemeClr val="tx1"/>
                          </a:solidFill>
                          <a:effectLst/>
                          <a:latin typeface="Times New Roman" charset="0"/>
                          <a:ea typeface="ＭＳ Ｐゴシック" charset="0"/>
                        </a:rPr>
                        <a:t>BN</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30034">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dirty="0">
                        <a:ln>
                          <a:noFill/>
                        </a:ln>
                        <a:solidFill>
                          <a:schemeClr val="tx1"/>
                        </a:solidFill>
                        <a:effectLst/>
                        <a:latin typeface="Times New Roman" charset="0"/>
                        <a:ea typeface="ＭＳ Ｐゴシック" charset="0"/>
                      </a:endParaRP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00000"/>
                        <a:buFontTx/>
                        <a:buNone/>
                        <a:tabLst/>
                      </a:pPr>
                      <a:endParaRPr kumimoji="0" lang="en-US" sz="2800" b="0" i="0" u="none" strike="noStrike" cap="none" normalizeH="0" baseline="0" dirty="0">
                        <a:ln>
                          <a:noFill/>
                        </a:ln>
                        <a:solidFill>
                          <a:schemeClr val="tx1"/>
                        </a:solidFill>
                        <a:effectLst/>
                        <a:latin typeface="Times New Roman" charset="0"/>
                        <a:ea typeface="ＭＳ Ｐゴシック"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3" name="Title 1"/>
          <p:cNvSpPr>
            <a:spLocks noGrp="1"/>
          </p:cNvSpPr>
          <p:nvPr>
            <p:ph type="title"/>
          </p:nvPr>
        </p:nvSpPr>
        <p:spPr>
          <a:xfrm>
            <a:off x="1438233" y="206830"/>
            <a:ext cx="9245600" cy="354873"/>
          </a:xfrm>
        </p:spPr>
        <p:txBody>
          <a:bodyPr/>
          <a:lstStyle/>
          <a:p>
            <a:r>
              <a:rPr lang="en-US" dirty="0" smtClean="0"/>
              <a:t>SOLDIER &amp; FAMILY READINESS GROUP CONTACTS</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5</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596538" y="1478280"/>
            <a:ext cx="8229600" cy="990600"/>
          </a:xfrm>
        </p:spPr>
        <p:txBody>
          <a:bodyPr/>
          <a:lstStyle/>
          <a:p>
            <a:pPr eaLnBrk="1" hangingPunct="1">
              <a:defRPr/>
            </a:pPr>
            <a:r>
              <a:rPr lang="en-US" smtClean="0">
                <a:ea typeface="+mj-ea"/>
              </a:rPr>
              <a:t>The Rear D Mission</a:t>
            </a:r>
          </a:p>
        </p:txBody>
      </p:sp>
      <p:sp>
        <p:nvSpPr>
          <p:cNvPr id="32771" name="Rectangle 3"/>
          <p:cNvSpPr>
            <a:spLocks noGrp="1" noChangeArrowheads="1"/>
          </p:cNvSpPr>
          <p:nvPr>
            <p:ph idx="1"/>
          </p:nvPr>
        </p:nvSpPr>
        <p:spPr>
          <a:xfrm>
            <a:off x="331773" y="924844"/>
            <a:ext cx="11652531" cy="3962400"/>
          </a:xfrm>
        </p:spPr>
        <p:txBody>
          <a:bodyPr/>
          <a:lstStyle/>
          <a:p>
            <a:pPr marL="0" indent="0">
              <a:spcBef>
                <a:spcPts val="0"/>
              </a:spcBef>
              <a:spcAft>
                <a:spcPts val="1200"/>
              </a:spcAft>
              <a:buNone/>
            </a:pPr>
            <a:r>
              <a:rPr lang="en-US" altLang="en-US" sz="2800" dirty="0"/>
              <a:t>BN has </a:t>
            </a:r>
            <a:r>
              <a:rPr lang="en-US" altLang="en-US" sz="2800" dirty="0">
                <a:solidFill>
                  <a:schemeClr val="accent6">
                    <a:lumMod val="75000"/>
                  </a:schemeClr>
                </a:solidFill>
              </a:rPr>
              <a:t>##</a:t>
            </a:r>
            <a:r>
              <a:rPr lang="en-US" altLang="en-US" sz="2800" dirty="0"/>
              <a:t> Rear D Soldiers who are tasked to:</a:t>
            </a:r>
          </a:p>
          <a:p>
            <a:pPr marL="914400" lvl="1" indent="-457200">
              <a:spcBef>
                <a:spcPts val="0"/>
              </a:spcBef>
              <a:spcAft>
                <a:spcPts val="1800"/>
              </a:spcAft>
              <a:buFontTx/>
              <a:buAutoNum type="arabicPeriod"/>
            </a:pPr>
            <a:r>
              <a:rPr lang="en-US" altLang="en-US" sz="2400" dirty="0">
                <a:ea typeface="Arial" panose="020B0604020202020204" pitchFamily="34" charset="0"/>
              </a:rPr>
              <a:t>Train and equip new incoming Soldiers to </a:t>
            </a:r>
            <a:r>
              <a:rPr lang="en-US" altLang="en-US" sz="2400" dirty="0" smtClean="0">
                <a:ea typeface="Arial" panose="020B0604020202020204" pitchFamily="34" charset="0"/>
              </a:rPr>
              <a:t>deploy. </a:t>
            </a:r>
            <a:endParaRPr lang="en-US" altLang="en-US" sz="2400" dirty="0">
              <a:ea typeface="Arial" panose="020B0604020202020204" pitchFamily="34" charset="0"/>
            </a:endParaRPr>
          </a:p>
          <a:p>
            <a:pPr marL="914400" lvl="1" indent="-457200">
              <a:spcBef>
                <a:spcPts val="0"/>
              </a:spcBef>
              <a:spcAft>
                <a:spcPts val="1800"/>
              </a:spcAft>
              <a:buFontTx/>
              <a:buAutoNum type="arabicPeriod"/>
            </a:pPr>
            <a:r>
              <a:rPr lang="en-US" altLang="en-US" sz="2400" dirty="0">
                <a:ea typeface="Arial" panose="020B0604020202020204" pitchFamily="34" charset="0"/>
              </a:rPr>
              <a:t>Coordinate with the </a:t>
            </a:r>
            <a:r>
              <a:rPr lang="en-US" altLang="en-US" sz="2400" dirty="0" smtClean="0">
                <a:ea typeface="Arial" panose="020B0604020202020204" pitchFamily="34" charset="0"/>
              </a:rPr>
              <a:t>deployed unit </a:t>
            </a:r>
            <a:r>
              <a:rPr lang="en-US" altLang="en-US" sz="2400" dirty="0">
                <a:ea typeface="Arial" panose="020B0604020202020204" pitchFamily="34" charset="0"/>
              </a:rPr>
              <a:t>to ensure they complete </a:t>
            </a:r>
            <a:r>
              <a:rPr lang="en-US" altLang="en-US" sz="2400" dirty="0" smtClean="0">
                <a:ea typeface="Arial" panose="020B0604020202020204" pitchFamily="34" charset="0"/>
              </a:rPr>
              <a:t>mission. </a:t>
            </a:r>
            <a:endParaRPr lang="en-US" altLang="en-US" sz="2400" dirty="0">
              <a:ea typeface="Arial" panose="020B0604020202020204" pitchFamily="34" charset="0"/>
            </a:endParaRPr>
          </a:p>
          <a:p>
            <a:pPr marL="914400" lvl="1" indent="-457200">
              <a:spcBef>
                <a:spcPts val="0"/>
              </a:spcBef>
              <a:spcAft>
                <a:spcPts val="1800"/>
              </a:spcAft>
              <a:buFontTx/>
              <a:buAutoNum type="arabicPeriod"/>
            </a:pPr>
            <a:r>
              <a:rPr lang="en-US" altLang="en-US" sz="2400" dirty="0">
                <a:ea typeface="Arial" panose="020B0604020202020204" pitchFamily="34" charset="0"/>
              </a:rPr>
              <a:t>With </a:t>
            </a:r>
            <a:r>
              <a:rPr lang="en-US" altLang="en-US" sz="2400" dirty="0" smtClean="0">
                <a:ea typeface="Arial" panose="020B0604020202020204" pitchFamily="34" charset="0"/>
              </a:rPr>
              <a:t>SFRG support</a:t>
            </a:r>
            <a:r>
              <a:rPr lang="en-US" altLang="en-US" sz="2400" dirty="0">
                <a:ea typeface="Arial" panose="020B0604020202020204" pitchFamily="34" charset="0"/>
              </a:rPr>
              <a:t>, </a:t>
            </a:r>
            <a:r>
              <a:rPr lang="en-US" altLang="en-US" sz="2400" dirty="0" smtClean="0">
                <a:ea typeface="Arial" panose="020B0604020202020204" pitchFamily="34" charset="0"/>
              </a:rPr>
              <a:t>enable readiness of the </a:t>
            </a:r>
            <a:r>
              <a:rPr lang="en-US" altLang="en-US" sz="2400" dirty="0">
                <a:ea typeface="Arial" panose="020B0604020202020204" pitchFamily="34" charset="0"/>
              </a:rPr>
              <a:t>unit</a:t>
            </a:r>
            <a:r>
              <a:rPr lang="ja-JP" altLang="en-US" sz="2400" dirty="0">
                <a:ea typeface="Arial" panose="020B0604020202020204" pitchFamily="34" charset="0"/>
              </a:rPr>
              <a:t>’</a:t>
            </a:r>
            <a:r>
              <a:rPr lang="en-US" altLang="ja-JP" sz="2400" dirty="0">
                <a:ea typeface="Arial" panose="020B0604020202020204" pitchFamily="34" charset="0"/>
              </a:rPr>
              <a:t>s </a:t>
            </a:r>
            <a:r>
              <a:rPr lang="en-US" altLang="ja-JP" sz="2400" dirty="0" smtClean="0">
                <a:ea typeface="Arial" panose="020B0604020202020204" pitchFamily="34" charset="0"/>
              </a:rPr>
              <a:t>Soldiers and Families </a:t>
            </a:r>
            <a:r>
              <a:rPr lang="en-US" altLang="ja-JP" sz="2400" dirty="0">
                <a:ea typeface="Arial" panose="020B0604020202020204" pitchFamily="34" charset="0"/>
              </a:rPr>
              <a:t>by directing them to helping agencies as </a:t>
            </a:r>
            <a:r>
              <a:rPr lang="en-US" altLang="ja-JP" sz="2400" dirty="0" smtClean="0">
                <a:ea typeface="Arial" panose="020B0604020202020204" pitchFamily="34" charset="0"/>
              </a:rPr>
              <a:t>needed.</a:t>
            </a:r>
            <a:endParaRPr lang="en-US" altLang="ja-JP" sz="2400" dirty="0">
              <a:ea typeface="Arial" panose="020B0604020202020204" pitchFamily="34" charset="0"/>
            </a:endParaRPr>
          </a:p>
          <a:p>
            <a:pPr marL="914400" lvl="1" indent="-457200">
              <a:spcBef>
                <a:spcPts val="0"/>
              </a:spcBef>
              <a:spcAft>
                <a:spcPts val="1800"/>
              </a:spcAft>
              <a:buFontTx/>
              <a:buAutoNum type="arabicPeriod"/>
            </a:pPr>
            <a:r>
              <a:rPr lang="en-US" altLang="en-US" sz="2400" dirty="0">
                <a:ea typeface="Arial" panose="020B0604020202020204" pitchFamily="34" charset="0"/>
              </a:rPr>
              <a:t>Provide </a:t>
            </a:r>
            <a:r>
              <a:rPr lang="en-US" altLang="en-US" sz="2400" dirty="0" smtClean="0">
                <a:ea typeface="Arial" panose="020B0604020202020204" pitchFamily="34" charset="0"/>
              </a:rPr>
              <a:t>casualty </a:t>
            </a:r>
            <a:r>
              <a:rPr lang="en-US" altLang="en-US" sz="2400" dirty="0">
                <a:ea typeface="Arial" panose="020B0604020202020204" pitchFamily="34" charset="0"/>
              </a:rPr>
              <a:t>support including Notification Teams, Casualty Assistance Officers, W</a:t>
            </a:r>
            <a:r>
              <a:rPr lang="en-US" altLang="en-US" sz="2400" dirty="0" smtClean="0">
                <a:ea typeface="Arial" panose="020B0604020202020204" pitchFamily="34" charset="0"/>
              </a:rPr>
              <a:t>ounded </a:t>
            </a:r>
            <a:r>
              <a:rPr lang="en-US" altLang="en-US" sz="2400" dirty="0">
                <a:ea typeface="Arial" panose="020B0604020202020204" pitchFamily="34" charset="0"/>
              </a:rPr>
              <a:t>Soldier tracking, </a:t>
            </a:r>
            <a:r>
              <a:rPr lang="en-US" altLang="en-US" sz="2400" dirty="0" smtClean="0">
                <a:ea typeface="Arial" panose="020B0604020202020204" pitchFamily="34" charset="0"/>
              </a:rPr>
              <a:t> Family-Hospital </a:t>
            </a:r>
            <a:r>
              <a:rPr lang="en-US" altLang="en-US" sz="2400" dirty="0">
                <a:ea typeface="Arial" panose="020B0604020202020204" pitchFamily="34" charset="0"/>
              </a:rPr>
              <a:t>Liaison Support and Travel Arrangements for </a:t>
            </a:r>
            <a:r>
              <a:rPr lang="en-US" altLang="en-US" sz="2400" dirty="0" smtClean="0">
                <a:ea typeface="Arial" panose="020B0604020202020204" pitchFamily="34" charset="0"/>
              </a:rPr>
              <a:t>Families </a:t>
            </a:r>
            <a:r>
              <a:rPr lang="en-US" altLang="en-US" sz="2400" dirty="0">
                <a:ea typeface="Arial" panose="020B0604020202020204" pitchFamily="34" charset="0"/>
              </a:rPr>
              <a:t>of Wounded and Killed in Action Soldiers.</a:t>
            </a:r>
          </a:p>
          <a:p>
            <a:pPr marL="914400" lvl="1" indent="-457200">
              <a:spcBef>
                <a:spcPts val="0"/>
              </a:spcBef>
              <a:spcAft>
                <a:spcPts val="1800"/>
              </a:spcAft>
              <a:buFontTx/>
              <a:buAutoNum type="arabicPeriod"/>
            </a:pPr>
            <a:r>
              <a:rPr lang="en-US" altLang="en-US" sz="2400" dirty="0">
                <a:ea typeface="Arial" panose="020B0604020202020204" pitchFamily="34" charset="0"/>
              </a:rPr>
              <a:t>Ensure the building and any equipment left behind here at </a:t>
            </a:r>
            <a:r>
              <a:rPr lang="en-US" altLang="en-US" sz="2400" dirty="0" smtClean="0">
                <a:ea typeface="Arial" panose="020B0604020202020204" pitchFamily="34" charset="0"/>
              </a:rPr>
              <a:t>Fort Carson </a:t>
            </a:r>
            <a:r>
              <a:rPr lang="en-US" altLang="en-US" sz="2400" dirty="0">
                <a:ea typeface="Arial" panose="020B0604020202020204" pitchFamily="34" charset="0"/>
              </a:rPr>
              <a:t>are safe and secured. </a:t>
            </a: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REAR DETACHMENT MISSION</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6</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825876" y="1676400"/>
            <a:ext cx="2470314" cy="2228850"/>
          </a:xfrm>
        </p:spPr>
        <p:txBody>
          <a:bodyPr/>
          <a:lstStyle/>
          <a:p>
            <a:pPr algn="r" eaLnBrk="1" hangingPunct="1">
              <a:defRPr/>
            </a:pPr>
            <a:r>
              <a:rPr lang="en-US" dirty="0" smtClean="0">
                <a:solidFill>
                  <a:schemeClr val="accent6">
                    <a:lumMod val="75000"/>
                  </a:schemeClr>
                </a:solidFill>
              </a:rPr>
              <a:t>(PLACE MAP)</a:t>
            </a:r>
            <a:endParaRPr lang="en-US" sz="4400" dirty="0">
              <a:solidFill>
                <a:schemeClr val="accent6">
                  <a:lumMod val="75000"/>
                </a:schemeClr>
              </a:solidFill>
            </a:endParaRPr>
          </a:p>
        </p:txBody>
      </p:sp>
      <p:sp>
        <p:nvSpPr>
          <p:cNvPr id="3"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j-lt"/>
                <a:ea typeface="+mj-ea"/>
                <a:cs typeface="+mj-cs"/>
              </a:defRPr>
            </a:lvl1pPr>
          </a:lstStyle>
          <a:p>
            <a:r>
              <a:rPr lang="en-US" dirty="0" smtClean="0"/>
              <a:t>AREA OF OPERATIONS MAP</a:t>
            </a:r>
            <a:endParaRPr lang="en-US" dirty="0"/>
          </a:p>
        </p:txBody>
      </p:sp>
      <p:sp>
        <p:nvSpPr>
          <p:cNvPr id="2" name="Slide Number Placeholder 1"/>
          <p:cNvSpPr>
            <a:spLocks noGrp="1"/>
          </p:cNvSpPr>
          <p:nvPr>
            <p:ph type="sldNum" sz="quarter" idx="12"/>
          </p:nvPr>
        </p:nvSpPr>
        <p:spPr/>
        <p:txBody>
          <a:bodyPr/>
          <a:lstStyle/>
          <a:p>
            <a:fld id="{07BD442A-89EE-4FCD-A5A9-F06E70EDEFF2}" type="slidenum">
              <a:rPr lang="en-US" smtClean="0">
                <a:solidFill>
                  <a:prstClr val="white"/>
                </a:solidFill>
              </a:rPr>
              <a:pPr/>
              <a:t>7</a:t>
            </a:fld>
            <a:endParaRPr lang="en-US" dirty="0">
              <a:solidFill>
                <a:prstClr val="white"/>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412694" y="1153885"/>
            <a:ext cx="11369309" cy="3810000"/>
          </a:xfrm>
        </p:spPr>
        <p:txBody>
          <a:bodyPr/>
          <a:lstStyle/>
          <a:p>
            <a:pPr eaLnBrk="1" hangingPunct="1">
              <a:lnSpc>
                <a:spcPct val="90000"/>
              </a:lnSpc>
            </a:pPr>
            <a:r>
              <a:rPr lang="en-US" altLang="en-US" sz="2400" b="1" dirty="0" smtClean="0">
                <a:solidFill>
                  <a:schemeClr val="accent6">
                    <a:lumMod val="75000"/>
                  </a:schemeClr>
                </a:solidFill>
              </a:rPr>
              <a:t>Families </a:t>
            </a:r>
            <a:r>
              <a:rPr lang="en-US" altLang="en-US" sz="2400" b="1" dirty="0">
                <a:solidFill>
                  <a:schemeClr val="accent6">
                    <a:lumMod val="75000"/>
                  </a:schemeClr>
                </a:solidFill>
              </a:rPr>
              <a:t>will want to know how the </a:t>
            </a:r>
            <a:r>
              <a:rPr lang="en-US" altLang="en-US" sz="2400" b="1" dirty="0" smtClean="0">
                <a:solidFill>
                  <a:schemeClr val="accent6">
                    <a:lumMod val="75000"/>
                  </a:schemeClr>
                </a:solidFill>
              </a:rPr>
              <a:t>goodbyes </a:t>
            </a:r>
            <a:r>
              <a:rPr lang="en-US" altLang="en-US" sz="2400" b="1" dirty="0">
                <a:solidFill>
                  <a:schemeClr val="accent6">
                    <a:lumMod val="75000"/>
                  </a:schemeClr>
                </a:solidFill>
              </a:rPr>
              <a:t>will work.  Is it at home or will we all go to one place and say goodbye?  Is there lock down and what does that mean</a:t>
            </a:r>
            <a:r>
              <a:rPr lang="en-US" altLang="en-US" sz="2400" b="1" dirty="0" smtClean="0">
                <a:solidFill>
                  <a:schemeClr val="accent6">
                    <a:lumMod val="75000"/>
                  </a:schemeClr>
                </a:solidFill>
              </a:rPr>
              <a:t>.</a:t>
            </a:r>
            <a:endParaRPr lang="en-US" altLang="en-US" sz="2400" b="1" dirty="0">
              <a:solidFill>
                <a:schemeClr val="accent6">
                  <a:lumMod val="75000"/>
                </a:schemeClr>
              </a:solidFill>
            </a:endParaRPr>
          </a:p>
          <a:p>
            <a:pPr eaLnBrk="1" hangingPunct="1">
              <a:lnSpc>
                <a:spcPct val="90000"/>
              </a:lnSpc>
            </a:pPr>
            <a:r>
              <a:rPr lang="en-US" altLang="en-US" sz="2400" b="1" dirty="0" smtClean="0">
                <a:solidFill>
                  <a:schemeClr val="accent6">
                    <a:lumMod val="75000"/>
                  </a:schemeClr>
                </a:solidFill>
              </a:rPr>
              <a:t>From </a:t>
            </a:r>
            <a:r>
              <a:rPr lang="en-US" altLang="en-US" sz="2400" b="1" dirty="0">
                <a:solidFill>
                  <a:schemeClr val="accent6">
                    <a:lumMod val="75000"/>
                  </a:schemeClr>
                </a:solidFill>
              </a:rPr>
              <a:t>where will Soldiers fly out?  Can Family members go to that place to wave goodbye</a:t>
            </a:r>
            <a:r>
              <a:rPr lang="en-US" altLang="en-US" sz="2400" b="1" dirty="0" smtClean="0">
                <a:solidFill>
                  <a:schemeClr val="accent6">
                    <a:lumMod val="75000"/>
                  </a:schemeClr>
                </a:solidFill>
              </a:rPr>
              <a:t>?</a:t>
            </a:r>
            <a:endParaRPr lang="en-US" altLang="en-US" sz="2400" b="1" dirty="0">
              <a:solidFill>
                <a:schemeClr val="accent6">
                  <a:lumMod val="75000"/>
                </a:schemeClr>
              </a:solidFill>
            </a:endParaRPr>
          </a:p>
          <a:p>
            <a:pPr eaLnBrk="1" hangingPunct="1">
              <a:lnSpc>
                <a:spcPct val="90000"/>
              </a:lnSpc>
            </a:pPr>
            <a:r>
              <a:rPr lang="en-US" altLang="en-US" sz="2400" b="1" dirty="0" smtClean="0">
                <a:solidFill>
                  <a:schemeClr val="accent6">
                    <a:lumMod val="75000"/>
                  </a:schemeClr>
                </a:solidFill>
              </a:rPr>
              <a:t>What </a:t>
            </a:r>
            <a:r>
              <a:rPr lang="en-US" altLang="en-US" sz="2400" b="1" dirty="0">
                <a:solidFill>
                  <a:schemeClr val="accent6">
                    <a:lumMod val="75000"/>
                  </a:schemeClr>
                </a:solidFill>
              </a:rPr>
              <a:t>about cell phones?  Will they be able to use them if there is a lockdown? When will they be put </a:t>
            </a:r>
            <a:r>
              <a:rPr lang="ja-JP" altLang="en-US" sz="2400" b="1" dirty="0">
                <a:solidFill>
                  <a:schemeClr val="accent6">
                    <a:lumMod val="75000"/>
                  </a:schemeClr>
                </a:solidFill>
              </a:rPr>
              <a:t>“</a:t>
            </a:r>
            <a:r>
              <a:rPr lang="en-US" altLang="ja-JP" sz="2400" b="1" dirty="0">
                <a:solidFill>
                  <a:schemeClr val="accent6">
                    <a:lumMod val="75000"/>
                  </a:schemeClr>
                </a:solidFill>
              </a:rPr>
              <a:t>off limits</a:t>
            </a:r>
            <a:r>
              <a:rPr lang="ja-JP" altLang="en-US" sz="2400" b="1" dirty="0">
                <a:solidFill>
                  <a:schemeClr val="accent6">
                    <a:lumMod val="75000"/>
                  </a:schemeClr>
                </a:solidFill>
              </a:rPr>
              <a:t>”</a:t>
            </a:r>
            <a:r>
              <a:rPr lang="en-US" altLang="ja-JP" sz="2400" b="1" dirty="0" smtClean="0">
                <a:solidFill>
                  <a:schemeClr val="accent6">
                    <a:lumMod val="75000"/>
                  </a:schemeClr>
                </a:solidFill>
              </a:rPr>
              <a:t>.</a:t>
            </a:r>
            <a:endParaRPr lang="en-US" altLang="ja-JP" sz="2400" b="1" dirty="0">
              <a:solidFill>
                <a:schemeClr val="accent6">
                  <a:lumMod val="75000"/>
                </a:schemeClr>
              </a:solidFill>
            </a:endParaRPr>
          </a:p>
          <a:p>
            <a:pPr eaLnBrk="1" hangingPunct="1">
              <a:lnSpc>
                <a:spcPct val="90000"/>
              </a:lnSpc>
            </a:pPr>
            <a:r>
              <a:rPr lang="en-US" altLang="en-US" sz="2400" b="1" dirty="0" smtClean="0">
                <a:solidFill>
                  <a:schemeClr val="accent6">
                    <a:lumMod val="75000"/>
                  </a:schemeClr>
                </a:solidFill>
              </a:rPr>
              <a:t>About </a:t>
            </a:r>
            <a:r>
              <a:rPr lang="en-US" altLang="en-US" sz="2400" b="1" dirty="0">
                <a:solidFill>
                  <a:schemeClr val="accent6">
                    <a:lumMod val="75000"/>
                  </a:schemeClr>
                </a:solidFill>
              </a:rPr>
              <a:t>how long will it take from time I say goodbye until my Soldier arrives in </a:t>
            </a:r>
            <a:r>
              <a:rPr lang="en-US" altLang="en-US" sz="2400" b="1" dirty="0" smtClean="0">
                <a:solidFill>
                  <a:schemeClr val="accent6">
                    <a:lumMod val="75000"/>
                  </a:schemeClr>
                </a:solidFill>
              </a:rPr>
              <a:t>AO? </a:t>
            </a:r>
            <a:endParaRPr lang="en-US" altLang="en-US" sz="2400" b="1" dirty="0">
              <a:solidFill>
                <a:schemeClr val="accent6">
                  <a:lumMod val="75000"/>
                </a:schemeClr>
              </a:solidFill>
            </a:endParaRPr>
          </a:p>
          <a:p>
            <a:pPr eaLnBrk="1" hangingPunct="1">
              <a:lnSpc>
                <a:spcPct val="90000"/>
              </a:lnSpc>
            </a:pPr>
            <a:r>
              <a:rPr lang="en-US" altLang="en-US" sz="2400" b="1" dirty="0" smtClean="0">
                <a:solidFill>
                  <a:schemeClr val="accent6">
                    <a:lumMod val="75000"/>
                  </a:schemeClr>
                </a:solidFill>
              </a:rPr>
              <a:t>How </a:t>
            </a:r>
            <a:r>
              <a:rPr lang="en-US" altLang="en-US" sz="2400" b="1" dirty="0">
                <a:solidFill>
                  <a:schemeClr val="accent6">
                    <a:lumMod val="75000"/>
                  </a:schemeClr>
                </a:solidFill>
              </a:rPr>
              <a:t>will flow into the BN </a:t>
            </a:r>
            <a:r>
              <a:rPr lang="en-US" altLang="en-US" sz="2400" b="1" dirty="0" smtClean="0">
                <a:solidFill>
                  <a:schemeClr val="accent6">
                    <a:lumMod val="75000"/>
                  </a:schemeClr>
                </a:solidFill>
              </a:rPr>
              <a:t>AO work?</a:t>
            </a:r>
            <a:endParaRPr lang="en-US" altLang="en-US" sz="2400" b="1" dirty="0">
              <a:solidFill>
                <a:schemeClr val="accent6">
                  <a:lumMod val="75000"/>
                </a:schemeClr>
              </a:solidFill>
            </a:endParaRPr>
          </a:p>
          <a:p>
            <a:pPr eaLnBrk="1" hangingPunct="1">
              <a:lnSpc>
                <a:spcPct val="90000"/>
              </a:lnSpc>
            </a:pPr>
            <a:r>
              <a:rPr lang="en-US" altLang="en-US" sz="2400" b="1" dirty="0" smtClean="0">
                <a:solidFill>
                  <a:schemeClr val="accent6">
                    <a:lumMod val="75000"/>
                  </a:schemeClr>
                </a:solidFill>
              </a:rPr>
              <a:t>You </a:t>
            </a:r>
            <a:r>
              <a:rPr lang="en-US" altLang="en-US" sz="2400" b="1" dirty="0">
                <a:solidFill>
                  <a:schemeClr val="accent6">
                    <a:lumMod val="75000"/>
                  </a:schemeClr>
                </a:solidFill>
              </a:rPr>
              <a:t>might want to stress </a:t>
            </a:r>
            <a:r>
              <a:rPr lang="en-US" altLang="en-US" sz="2400" b="1" dirty="0" smtClean="0">
                <a:solidFill>
                  <a:schemeClr val="accent6">
                    <a:lumMod val="75000"/>
                  </a:schemeClr>
                </a:solidFill>
              </a:rPr>
              <a:t>security </a:t>
            </a:r>
            <a:r>
              <a:rPr lang="en-US" altLang="en-US" sz="2400" b="1" dirty="0">
                <a:solidFill>
                  <a:schemeClr val="accent6">
                    <a:lumMod val="75000"/>
                  </a:schemeClr>
                </a:solidFill>
              </a:rPr>
              <a:t>again and how it is intended to keep </a:t>
            </a:r>
            <a:r>
              <a:rPr lang="en-US" altLang="en-US" sz="2400" b="1" dirty="0" smtClean="0">
                <a:solidFill>
                  <a:schemeClr val="accent6">
                    <a:lumMod val="75000"/>
                  </a:schemeClr>
                </a:solidFill>
              </a:rPr>
              <a:t>your Soldier SAFE.</a:t>
            </a:r>
            <a:endParaRPr lang="en-US" altLang="en-US" sz="2400" b="1" dirty="0">
              <a:solidFill>
                <a:schemeClr val="accent6">
                  <a:lumMod val="75000"/>
                </a:schemeClr>
              </a:solidFill>
            </a:endParaRPr>
          </a:p>
          <a:p>
            <a:pPr eaLnBrk="1" hangingPunct="1">
              <a:lnSpc>
                <a:spcPct val="90000"/>
              </a:lnSpc>
            </a:pPr>
            <a:r>
              <a:rPr lang="en-US" altLang="en-US" sz="2400" b="1" dirty="0">
                <a:solidFill>
                  <a:srgbClr val="0000FF"/>
                </a:solidFill>
              </a:rPr>
              <a:t>The most important support you can offer as </a:t>
            </a:r>
            <a:r>
              <a:rPr lang="en-US" altLang="en-US" sz="2400" b="1" dirty="0" smtClean="0">
                <a:solidFill>
                  <a:srgbClr val="0000FF"/>
                </a:solidFill>
              </a:rPr>
              <a:t>a Family member </a:t>
            </a:r>
            <a:r>
              <a:rPr lang="en-US" altLang="en-US" sz="2400" b="1" dirty="0">
                <a:solidFill>
                  <a:srgbClr val="0000FF"/>
                </a:solidFill>
              </a:rPr>
              <a:t>is to BE FLEXIBLE!  The only certainty is that things will </a:t>
            </a:r>
            <a:r>
              <a:rPr lang="en-US" altLang="en-US" sz="2400" b="1" dirty="0" smtClean="0">
                <a:solidFill>
                  <a:srgbClr val="0000FF"/>
                </a:solidFill>
              </a:rPr>
              <a:t>CHANGE!</a:t>
            </a:r>
            <a:endParaRPr lang="en-US" altLang="en-US" sz="2400" b="1" dirty="0">
              <a:solidFill>
                <a:schemeClr val="accent2"/>
              </a:solidFill>
            </a:endParaRPr>
          </a:p>
          <a:p>
            <a:pPr eaLnBrk="1" hangingPunct="1">
              <a:lnSpc>
                <a:spcPct val="90000"/>
              </a:lnSpc>
              <a:buFontTx/>
              <a:buNone/>
            </a:pPr>
            <a:endParaRPr lang="en-US" altLang="en-US" sz="2100" b="1" dirty="0">
              <a:solidFill>
                <a:schemeClr val="accent2"/>
              </a:solidFill>
            </a:endParaRP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DEPARTURE TIMELINES</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8</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3"/>
          <p:cNvSpPr>
            <a:spLocks noGrp="1" noChangeArrowheads="1"/>
          </p:cNvSpPr>
          <p:nvPr>
            <p:ph idx="1"/>
          </p:nvPr>
        </p:nvSpPr>
        <p:spPr>
          <a:xfrm>
            <a:off x="328751" y="966305"/>
            <a:ext cx="11712198" cy="3505200"/>
          </a:xfrm>
        </p:spPr>
        <p:txBody>
          <a:bodyPr/>
          <a:lstStyle/>
          <a:p>
            <a:pPr>
              <a:lnSpc>
                <a:spcPct val="90000"/>
              </a:lnSpc>
              <a:defRPr/>
            </a:pPr>
            <a:r>
              <a:rPr lang="en-US" sz="2000" dirty="0" smtClean="0">
                <a:solidFill>
                  <a:schemeClr val="accent6">
                    <a:lumMod val="75000"/>
                  </a:schemeClr>
                </a:solidFill>
              </a:rPr>
              <a:t>REAR DETACHMENT SHOULD ANSWER THESE QUESTIONS HERE:</a:t>
            </a:r>
          </a:p>
          <a:p>
            <a:pPr>
              <a:lnSpc>
                <a:spcPct val="90000"/>
              </a:lnSpc>
              <a:defRPr/>
            </a:pPr>
            <a:r>
              <a:rPr lang="en-US" sz="2000" dirty="0" smtClean="0">
                <a:solidFill>
                  <a:schemeClr val="accent6">
                    <a:lumMod val="75000"/>
                  </a:schemeClr>
                </a:solidFill>
              </a:rPr>
              <a:t>Cell </a:t>
            </a:r>
            <a:r>
              <a:rPr lang="en-US" sz="2000" dirty="0">
                <a:solidFill>
                  <a:schemeClr val="accent6">
                    <a:lumMod val="75000"/>
                  </a:schemeClr>
                </a:solidFill>
              </a:rPr>
              <a:t>phones- will they work in </a:t>
            </a:r>
            <a:r>
              <a:rPr lang="en-US" sz="2000" dirty="0" smtClean="0">
                <a:solidFill>
                  <a:schemeClr val="accent6">
                    <a:lumMod val="75000"/>
                  </a:schemeClr>
                </a:solidFill>
              </a:rPr>
              <a:t>AO?  If so, are they allowed, do they need any special APPs?</a:t>
            </a:r>
            <a:endParaRPr lang="en-US" sz="2000" dirty="0">
              <a:solidFill>
                <a:schemeClr val="accent6">
                  <a:lumMod val="75000"/>
                </a:schemeClr>
              </a:solidFill>
            </a:endParaRPr>
          </a:p>
          <a:p>
            <a:pPr>
              <a:lnSpc>
                <a:spcPct val="90000"/>
              </a:lnSpc>
              <a:defRPr/>
            </a:pPr>
            <a:r>
              <a:rPr lang="en-US" sz="2000" dirty="0">
                <a:solidFill>
                  <a:schemeClr val="accent6">
                    <a:lumMod val="75000"/>
                  </a:schemeClr>
                </a:solidFill>
              </a:rPr>
              <a:t>Are there morale phones already set-up </a:t>
            </a:r>
            <a:r>
              <a:rPr lang="en-US" sz="2000" dirty="0" smtClean="0">
                <a:solidFill>
                  <a:schemeClr val="accent6">
                    <a:lumMod val="75000"/>
                  </a:schemeClr>
                </a:solidFill>
              </a:rPr>
              <a:t>in AO or </a:t>
            </a:r>
            <a:r>
              <a:rPr lang="en-US" sz="2000" dirty="0">
                <a:solidFill>
                  <a:schemeClr val="accent6">
                    <a:lumMod val="75000"/>
                  </a:schemeClr>
                </a:solidFill>
              </a:rPr>
              <a:t>will this take some time to </a:t>
            </a:r>
            <a:r>
              <a:rPr lang="en-US" sz="2000" dirty="0" smtClean="0">
                <a:solidFill>
                  <a:schemeClr val="accent6">
                    <a:lumMod val="75000"/>
                  </a:schemeClr>
                </a:solidFill>
              </a:rPr>
              <a:t>set up?</a:t>
            </a:r>
            <a:endParaRPr lang="en-US" sz="2000" dirty="0">
              <a:solidFill>
                <a:schemeClr val="accent6">
                  <a:lumMod val="75000"/>
                </a:schemeClr>
              </a:solidFill>
            </a:endParaRPr>
          </a:p>
          <a:p>
            <a:pPr>
              <a:lnSpc>
                <a:spcPct val="90000"/>
              </a:lnSpc>
              <a:defRPr/>
            </a:pPr>
            <a:r>
              <a:rPr lang="en-US" sz="2000" dirty="0">
                <a:solidFill>
                  <a:schemeClr val="accent6">
                    <a:lumMod val="75000"/>
                  </a:schemeClr>
                </a:solidFill>
              </a:rPr>
              <a:t>How often will my Soldier get to use the morale phones? Is there a time limit per phone call?</a:t>
            </a:r>
          </a:p>
          <a:p>
            <a:pPr>
              <a:lnSpc>
                <a:spcPct val="90000"/>
              </a:lnSpc>
              <a:defRPr/>
            </a:pPr>
            <a:r>
              <a:rPr lang="en-US" sz="2000" dirty="0">
                <a:solidFill>
                  <a:schemeClr val="accent6">
                    <a:lumMod val="75000"/>
                  </a:schemeClr>
                </a:solidFill>
              </a:rPr>
              <a:t>I have a computer with a camera, will I be able to talk to/see my Soldier through a </a:t>
            </a:r>
            <a:r>
              <a:rPr lang="en-US" sz="2000" dirty="0" smtClean="0">
                <a:solidFill>
                  <a:schemeClr val="accent6">
                    <a:lumMod val="75000"/>
                  </a:schemeClr>
                </a:solidFill>
              </a:rPr>
              <a:t>computer/SKYPE?  </a:t>
            </a:r>
            <a:endParaRPr lang="en-US" sz="2000" dirty="0">
              <a:solidFill>
                <a:schemeClr val="accent6">
                  <a:lumMod val="75000"/>
                </a:schemeClr>
              </a:solidFill>
            </a:endParaRPr>
          </a:p>
          <a:p>
            <a:pPr>
              <a:lnSpc>
                <a:spcPct val="90000"/>
              </a:lnSpc>
              <a:defRPr/>
            </a:pPr>
            <a:r>
              <a:rPr lang="en-US" sz="2000" dirty="0">
                <a:solidFill>
                  <a:schemeClr val="accent6">
                    <a:lumMod val="75000"/>
                  </a:schemeClr>
                </a:solidFill>
              </a:rPr>
              <a:t>Should we buy phone cards here?  Can my Soldier buy phone cards in </a:t>
            </a:r>
            <a:r>
              <a:rPr lang="en-US" sz="2000" dirty="0" smtClean="0">
                <a:solidFill>
                  <a:schemeClr val="accent6">
                    <a:lumMod val="75000"/>
                  </a:schemeClr>
                </a:solidFill>
              </a:rPr>
              <a:t>AO?</a:t>
            </a:r>
            <a:endParaRPr lang="en-US" sz="2000" dirty="0">
              <a:solidFill>
                <a:schemeClr val="accent6">
                  <a:lumMod val="75000"/>
                </a:schemeClr>
              </a:solidFill>
            </a:endParaRPr>
          </a:p>
          <a:p>
            <a:pPr>
              <a:lnSpc>
                <a:spcPct val="90000"/>
              </a:lnSpc>
              <a:defRPr/>
            </a:pPr>
            <a:r>
              <a:rPr lang="en-US" sz="2000" dirty="0">
                <a:solidFill>
                  <a:schemeClr val="accent6">
                    <a:lumMod val="75000"/>
                  </a:schemeClr>
                </a:solidFill>
              </a:rPr>
              <a:t>Remember that some locations are very </a:t>
            </a:r>
            <a:r>
              <a:rPr lang="en-US" sz="2000" dirty="0" smtClean="0">
                <a:solidFill>
                  <a:schemeClr val="accent6">
                    <a:lumMod val="75000"/>
                  </a:schemeClr>
                </a:solidFill>
              </a:rPr>
              <a:t>remote.  </a:t>
            </a:r>
            <a:r>
              <a:rPr lang="en-US" sz="2000" dirty="0">
                <a:solidFill>
                  <a:schemeClr val="accent6">
                    <a:lumMod val="75000"/>
                  </a:schemeClr>
                </a:solidFill>
              </a:rPr>
              <a:t>Soldier location will determine how often they can call.  Some Soldiers will have more access to phones than </a:t>
            </a:r>
            <a:r>
              <a:rPr lang="en-US" sz="2000" dirty="0" smtClean="0">
                <a:solidFill>
                  <a:schemeClr val="accent6">
                    <a:lumMod val="75000"/>
                  </a:schemeClr>
                </a:solidFill>
              </a:rPr>
              <a:t>others</a:t>
            </a:r>
            <a:r>
              <a:rPr lang="en-US" sz="2000" dirty="0">
                <a:solidFill>
                  <a:schemeClr val="accent6">
                    <a:lumMod val="75000"/>
                  </a:schemeClr>
                </a:solidFill>
              </a:rPr>
              <a:t>.</a:t>
            </a:r>
            <a:endParaRPr lang="en-US" sz="2000" dirty="0" smtClean="0">
              <a:solidFill>
                <a:schemeClr val="accent6">
                  <a:lumMod val="75000"/>
                </a:schemeClr>
              </a:solidFill>
            </a:endParaRPr>
          </a:p>
          <a:p>
            <a:pPr>
              <a:lnSpc>
                <a:spcPct val="90000"/>
              </a:lnSpc>
            </a:pPr>
            <a:r>
              <a:rPr lang="en-US" altLang="en-US" sz="2000" dirty="0">
                <a:solidFill>
                  <a:schemeClr val="accent6">
                    <a:lumMod val="75000"/>
                  </a:schemeClr>
                </a:solidFill>
              </a:rPr>
              <a:t>When can family/friends begin to send mail?  If you don</a:t>
            </a:r>
            <a:r>
              <a:rPr lang="ja-JP" altLang="en-US" sz="2000" dirty="0">
                <a:solidFill>
                  <a:schemeClr val="accent6">
                    <a:lumMod val="75000"/>
                  </a:schemeClr>
                </a:solidFill>
              </a:rPr>
              <a:t>’</a:t>
            </a:r>
            <a:r>
              <a:rPr lang="en-US" altLang="ja-JP" sz="2000" dirty="0">
                <a:solidFill>
                  <a:schemeClr val="accent6">
                    <a:lumMod val="75000"/>
                  </a:schemeClr>
                </a:solidFill>
              </a:rPr>
              <a:t>t know yet, how will we </a:t>
            </a:r>
            <a:r>
              <a:rPr lang="en-US" altLang="ja-JP" sz="2000" dirty="0" smtClean="0">
                <a:solidFill>
                  <a:schemeClr val="accent6">
                    <a:lumMod val="75000"/>
                  </a:schemeClr>
                </a:solidFill>
              </a:rPr>
              <a:t>get mailing address? Website</a:t>
            </a:r>
            <a:r>
              <a:rPr lang="en-US" altLang="ja-JP" sz="2000" dirty="0">
                <a:solidFill>
                  <a:schemeClr val="accent6">
                    <a:lumMod val="75000"/>
                  </a:schemeClr>
                </a:solidFill>
              </a:rPr>
              <a:t>, newsletter, phone call?</a:t>
            </a:r>
          </a:p>
          <a:p>
            <a:pPr>
              <a:lnSpc>
                <a:spcPct val="90000"/>
              </a:lnSpc>
            </a:pPr>
            <a:r>
              <a:rPr lang="en-US" altLang="en-US" sz="2000" dirty="0">
                <a:solidFill>
                  <a:schemeClr val="accent6">
                    <a:lumMod val="75000"/>
                  </a:schemeClr>
                </a:solidFill>
              </a:rPr>
              <a:t>Is mail put on helicopters? Does that mean space is an issue? Should we limit the size of our boxes?  How big do you recommend? </a:t>
            </a:r>
            <a:r>
              <a:rPr lang="en-US" altLang="en-US" sz="2000" dirty="0" smtClean="0">
                <a:solidFill>
                  <a:schemeClr val="accent6">
                    <a:lumMod val="75000"/>
                  </a:schemeClr>
                </a:solidFill>
              </a:rPr>
              <a:t>If it’s</a:t>
            </a:r>
            <a:r>
              <a:rPr lang="en-US" altLang="ja-JP" sz="2000" dirty="0" smtClean="0">
                <a:solidFill>
                  <a:schemeClr val="accent6">
                    <a:lumMod val="75000"/>
                  </a:schemeClr>
                </a:solidFill>
              </a:rPr>
              <a:t> </a:t>
            </a:r>
            <a:r>
              <a:rPr lang="en-US" altLang="ja-JP" sz="2000" dirty="0">
                <a:solidFill>
                  <a:schemeClr val="accent6">
                    <a:lumMod val="75000"/>
                  </a:schemeClr>
                </a:solidFill>
              </a:rPr>
              <a:t>big, will delivery be </a:t>
            </a:r>
            <a:r>
              <a:rPr lang="en-US" altLang="ja-JP" sz="2000" dirty="0" smtClean="0">
                <a:solidFill>
                  <a:schemeClr val="accent6">
                    <a:lumMod val="75000"/>
                  </a:schemeClr>
                </a:solidFill>
              </a:rPr>
              <a:t>delayed?</a:t>
            </a:r>
            <a:endParaRPr lang="en-US" altLang="ja-JP" sz="2000" dirty="0">
              <a:solidFill>
                <a:schemeClr val="accent6">
                  <a:lumMod val="75000"/>
                </a:schemeClr>
              </a:solidFill>
            </a:endParaRPr>
          </a:p>
          <a:p>
            <a:pPr>
              <a:lnSpc>
                <a:spcPct val="90000"/>
              </a:lnSpc>
            </a:pPr>
            <a:r>
              <a:rPr lang="en-US" altLang="en-US" sz="2000" dirty="0">
                <a:solidFill>
                  <a:schemeClr val="accent6">
                    <a:lumMod val="75000"/>
                  </a:schemeClr>
                </a:solidFill>
              </a:rPr>
              <a:t>What is prohibited? May want to discuss </a:t>
            </a:r>
            <a:r>
              <a:rPr lang="en-US" altLang="en-US" sz="2000" dirty="0" smtClean="0">
                <a:solidFill>
                  <a:schemeClr val="accent6">
                    <a:lumMod val="75000"/>
                  </a:schemeClr>
                </a:solidFill>
              </a:rPr>
              <a:t>customs forms</a:t>
            </a:r>
            <a:r>
              <a:rPr lang="en-US" altLang="en-US" sz="2000" dirty="0">
                <a:solidFill>
                  <a:schemeClr val="accent6">
                    <a:lumMod val="75000"/>
                  </a:schemeClr>
                </a:solidFill>
              </a:rPr>
              <a:t>, </a:t>
            </a:r>
            <a:r>
              <a:rPr lang="en-US" altLang="en-US" sz="2000" dirty="0" smtClean="0">
                <a:solidFill>
                  <a:schemeClr val="accent6">
                    <a:lumMod val="75000"/>
                  </a:schemeClr>
                </a:solidFill>
              </a:rPr>
              <a:t>insuring packages</a:t>
            </a:r>
            <a:r>
              <a:rPr lang="en-US" altLang="en-US" sz="2000" dirty="0">
                <a:solidFill>
                  <a:schemeClr val="accent6">
                    <a:lumMod val="75000"/>
                  </a:schemeClr>
                </a:solidFill>
              </a:rPr>
              <a:t>, Flat Rate </a:t>
            </a:r>
            <a:r>
              <a:rPr lang="en-US" altLang="en-US" sz="2000" dirty="0" smtClean="0">
                <a:solidFill>
                  <a:schemeClr val="accent6">
                    <a:lumMod val="75000"/>
                  </a:schemeClr>
                </a:solidFill>
              </a:rPr>
              <a:t>packages</a:t>
            </a:r>
            <a:r>
              <a:rPr lang="en-US" altLang="en-US" sz="2000" dirty="0">
                <a:solidFill>
                  <a:schemeClr val="accent6">
                    <a:lumMod val="75000"/>
                  </a:schemeClr>
                </a:solidFill>
              </a:rPr>
              <a:t>, </a:t>
            </a:r>
            <a:r>
              <a:rPr lang="en-US" altLang="en-US" sz="2000" dirty="0" smtClean="0">
                <a:solidFill>
                  <a:schemeClr val="accent6">
                    <a:lumMod val="75000"/>
                  </a:schemeClr>
                </a:solidFill>
              </a:rPr>
              <a:t>official searches</a:t>
            </a:r>
            <a:endParaRPr lang="en-US" altLang="en-US" sz="2000" dirty="0">
              <a:solidFill>
                <a:schemeClr val="accent6">
                  <a:lumMod val="75000"/>
                </a:schemeClr>
              </a:solidFill>
            </a:endParaRPr>
          </a:p>
          <a:p>
            <a:pPr>
              <a:lnSpc>
                <a:spcPct val="90000"/>
              </a:lnSpc>
            </a:pPr>
            <a:r>
              <a:rPr lang="en-US" altLang="en-US" sz="2000" dirty="0" smtClean="0">
                <a:solidFill>
                  <a:schemeClr val="accent6">
                    <a:lumMod val="75000"/>
                  </a:schemeClr>
                </a:solidFill>
              </a:rPr>
              <a:t>You can tell them to check </a:t>
            </a:r>
            <a:r>
              <a:rPr lang="en-US" altLang="en-US" sz="2000" dirty="0">
                <a:solidFill>
                  <a:schemeClr val="accent6">
                    <a:lumMod val="75000"/>
                  </a:schemeClr>
                </a:solidFill>
              </a:rPr>
              <a:t>out the vFRG website MAILING </a:t>
            </a:r>
            <a:r>
              <a:rPr lang="en-US" altLang="en-US" sz="2000" dirty="0" smtClean="0">
                <a:solidFill>
                  <a:schemeClr val="accent6">
                    <a:lumMod val="75000"/>
                  </a:schemeClr>
                </a:solidFill>
              </a:rPr>
              <a:t>INFO link </a:t>
            </a:r>
            <a:r>
              <a:rPr lang="en-US" altLang="en-US" sz="2000" dirty="0">
                <a:solidFill>
                  <a:schemeClr val="accent6">
                    <a:lumMod val="75000"/>
                  </a:schemeClr>
                </a:solidFill>
              </a:rPr>
              <a:t>for the most up-to-date postal </a:t>
            </a:r>
            <a:r>
              <a:rPr lang="en-US" altLang="en-US" sz="2000" dirty="0" smtClean="0">
                <a:solidFill>
                  <a:schemeClr val="accent6">
                    <a:lumMod val="75000"/>
                  </a:schemeClr>
                </a:solidFill>
              </a:rPr>
              <a:t>information.</a:t>
            </a:r>
            <a:endParaRPr lang="en-US" altLang="en-US" sz="2000" dirty="0">
              <a:solidFill>
                <a:schemeClr val="accent6">
                  <a:lumMod val="75000"/>
                </a:schemeClr>
              </a:solidFill>
            </a:endParaRPr>
          </a:p>
          <a:p>
            <a:pPr>
              <a:lnSpc>
                <a:spcPct val="90000"/>
              </a:lnSpc>
              <a:buNone/>
            </a:pPr>
            <a:r>
              <a:rPr lang="en-US" altLang="en-US" sz="2000" dirty="0">
                <a:solidFill>
                  <a:schemeClr val="accent6">
                    <a:lumMod val="75000"/>
                  </a:schemeClr>
                </a:solidFill>
              </a:rPr>
              <a:t>  </a:t>
            </a:r>
          </a:p>
          <a:p>
            <a:pPr eaLnBrk="1" hangingPunct="1">
              <a:lnSpc>
                <a:spcPct val="90000"/>
              </a:lnSpc>
              <a:buFont typeface="Arial" charset="0"/>
              <a:buNone/>
              <a:defRPr/>
            </a:pPr>
            <a:endParaRPr lang="en-US" sz="2000" b="1" dirty="0">
              <a:solidFill>
                <a:schemeClr val="accent6">
                  <a:lumMod val="75000"/>
                </a:schemeClr>
              </a:solidFill>
              <a:latin typeface="Verdana" charset="0"/>
            </a:endParaRPr>
          </a:p>
        </p:txBody>
      </p:sp>
      <p:sp>
        <p:nvSpPr>
          <p:cNvPr id="4" name="Title 1"/>
          <p:cNvSpPr txBox="1">
            <a:spLocks/>
          </p:cNvSpPr>
          <p:nvPr/>
        </p:nvSpPr>
        <p:spPr>
          <a:xfrm>
            <a:off x="1438233" y="206830"/>
            <a:ext cx="9245600" cy="354873"/>
          </a:xfrm>
          <a:prstGeom prst="rect">
            <a:avLst/>
          </a:prstGeom>
        </p:spPr>
        <p:txBody>
          <a:bodyPr vert="horz" lIns="91440" tIns="45720" rIns="91440" bIns="45720" rtlCol="0" anchor="ctr">
            <a:noAutofit/>
          </a:bodyPr>
          <a:lstStyle>
            <a:lvl1pPr algn="ctr" defTabSz="913865" rtl="0" eaLnBrk="1" latinLnBrk="0" hangingPunct="1">
              <a:spcBef>
                <a:spcPct val="0"/>
              </a:spcBef>
              <a:buNone/>
              <a:defRPr sz="2800" kern="1200">
                <a:solidFill>
                  <a:schemeClr val="bg1"/>
                </a:solidFill>
                <a:latin typeface="+mn-lt"/>
                <a:ea typeface="+mj-ea"/>
                <a:cs typeface="+mj-cs"/>
              </a:defRPr>
            </a:lvl1pPr>
          </a:lstStyle>
          <a:p>
            <a:r>
              <a:rPr lang="en-US" dirty="0" smtClean="0"/>
              <a:t>COMMUNICATING WITH MY SOLDIER</a:t>
            </a:r>
            <a:endParaRPr lang="en-US" dirty="0"/>
          </a:p>
        </p:txBody>
      </p:sp>
      <p:sp>
        <p:nvSpPr>
          <p:cNvPr id="2" name="Slide Number Placeholder 1"/>
          <p:cNvSpPr>
            <a:spLocks noGrp="1"/>
          </p:cNvSpPr>
          <p:nvPr>
            <p:ph type="sldNum" sz="quarter" idx="11"/>
          </p:nvPr>
        </p:nvSpPr>
        <p:spPr/>
        <p:txBody>
          <a:bodyPr/>
          <a:lstStyle/>
          <a:p>
            <a:pPr fontAlgn="base">
              <a:spcBef>
                <a:spcPct val="0"/>
              </a:spcBef>
              <a:spcAft>
                <a:spcPct val="0"/>
              </a:spcAft>
            </a:pPr>
            <a:fld id="{07BD442A-89EE-4FCD-A5A9-F06E70EDEFF2}" type="slidenum">
              <a:rPr lang="en-US" smtClean="0">
                <a:solidFill>
                  <a:prstClr val="white"/>
                </a:solidFill>
                <a:cs typeface="Arial" pitchFamily="34" charset="0"/>
              </a:rPr>
              <a:pPr fontAlgn="base">
                <a:spcBef>
                  <a:spcPct val="0"/>
                </a:spcBef>
                <a:spcAft>
                  <a:spcPct val="0"/>
                </a:spcAft>
              </a:pPr>
              <a:t>9</a:t>
            </a:fld>
            <a:endParaRPr lang="en-US" dirty="0">
              <a:solidFill>
                <a:prstClr val="white"/>
              </a:solidFill>
              <a:cs typeface="Arial"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4 ID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headEnd type="none"/>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4 ID Theme" id="{4002CA55-68FE-4CDD-855D-52398E2604F5}" vid="{6FF66DC5-B8B3-4B05-A014-6F0D6E28654A}"/>
    </a:ext>
  </a:extLst>
</a:theme>
</file>

<file path=ppt/theme/theme2.xml><?xml version="1.0" encoding="utf-8"?>
<a:theme xmlns:a="http://schemas.openxmlformats.org/drawingml/2006/main" name="8_4 ID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headEnd type="none"/>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4 ID Theme" id="{4002CA55-68FE-4CDD-855D-52398E2604F5}" vid="{6FF66DC5-B8B3-4B05-A014-6F0D6E2865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5875">
          <a:solidFill>
            <a:schemeClr val="tx1"/>
          </a:solidFill>
          <a:miter lim="800000"/>
        </a:ln>
      </a:spPr>
      <a:bodyPr rtlCol="0" anchor="ctr"/>
      <a:lstStyle>
        <a:defPPr algn="ctr">
          <a:defRPr sz="1400" dirty="0">
            <a:solidFill>
              <a:schemeClr val="tx1"/>
            </a:solidFill>
            <a:latin typeface="Arial" pitchFamily="34" charset="0"/>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w="15875">
          <a:noFill/>
          <a:miter lim="800000"/>
        </a:ln>
      </a:spPr>
      <a:bodyPr wrap="none" rtlCol="0" anchor="ctr" anchorCtr="0">
        <a:spAutoFit/>
      </a:bodyPr>
      <a:lstStyle>
        <a:defPPr algn="ctr">
          <a:defRPr sz="1200" b="0" u="none" dirty="0" err="1" smtClean="0">
            <a:latin typeface="Arial" pitchFamily="34" charset="0"/>
            <a:cs typeface="Arial" pitchFamily="34" charset="0"/>
          </a:defRPr>
        </a:defPPr>
      </a:lst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1476</TotalTime>
  <Words>3360</Words>
  <Application>Microsoft Office PowerPoint</Application>
  <PresentationFormat>Widescreen</PresentationFormat>
  <Paragraphs>345</Paragraphs>
  <Slides>26</Slides>
  <Notes>26</Notes>
  <HiddenSlides>0</HiddenSlides>
  <MMClips>0</MMClips>
  <ScaleCrop>false</ScaleCrop>
  <HeadingPairs>
    <vt:vector size="6" baseType="variant">
      <vt:variant>
        <vt:lpstr>Fonts Used</vt:lpstr>
      </vt:variant>
      <vt:variant>
        <vt:i4>10</vt:i4>
      </vt:variant>
      <vt:variant>
        <vt:lpstr>Theme</vt:lpstr>
      </vt:variant>
      <vt:variant>
        <vt:i4>4</vt:i4>
      </vt:variant>
      <vt:variant>
        <vt:lpstr>Slide Titles</vt:lpstr>
      </vt:variant>
      <vt:variant>
        <vt:i4>26</vt:i4>
      </vt:variant>
    </vt:vector>
  </HeadingPairs>
  <TitlesOfParts>
    <vt:vector size="40" baseType="lpstr">
      <vt:lpstr>MS PGothic</vt:lpstr>
      <vt:lpstr>MS PGothic</vt:lpstr>
      <vt:lpstr>Arial</vt:lpstr>
      <vt:lpstr>Arial Black</vt:lpstr>
      <vt:lpstr>Arial Bold</vt:lpstr>
      <vt:lpstr>Calibri</vt:lpstr>
      <vt:lpstr>Monotype Sorts</vt:lpstr>
      <vt:lpstr>Times</vt:lpstr>
      <vt:lpstr>Times New Roman</vt:lpstr>
      <vt:lpstr>Verdana</vt:lpstr>
      <vt:lpstr>4 ID Theme</vt:lpstr>
      <vt:lpstr>8_4 ID Theme</vt:lpstr>
      <vt:lpstr>1_Office Theme</vt:lpstr>
      <vt:lpstr>2_Office Theme</vt:lpstr>
      <vt:lpstr>AGENDA</vt:lpstr>
      <vt:lpstr>PowerPoint Presentation</vt:lpstr>
      <vt:lpstr>AGENDA</vt:lpstr>
      <vt:lpstr>BN Rear Detachment Commander:  NAME Phone Email address  Rear Detachment 1SG: NAME Phone  Email address  Command Family Readiness Representative(CFRR) Name Phone Email Address  Office Location Information XXXXXXXX</vt:lpstr>
      <vt:lpstr>SOLDIER &amp; FAMILY READINESS GROUP CONTACTS</vt:lpstr>
      <vt:lpstr>The Rear D Mission</vt:lpstr>
      <vt:lpstr>(PLACE MAP)</vt:lpstr>
      <vt:lpstr>PowerPoint Presentation</vt:lpstr>
      <vt:lpstr>PowerPoint Presentation</vt:lpstr>
      <vt:lpstr>PowerPoint Presentation</vt:lpstr>
      <vt:lpstr> www.redcross.org 1-877-272-7337 download FREE Hero Care App </vt:lpstr>
      <vt:lpstr>vSFRG- A Great way to Stay Connected!</vt:lpstr>
      <vt:lpstr>OPERATIONS SECURITY (OPESEC)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More Pay</vt:lpstr>
      <vt:lpstr>CHAPLAIN - this Chaplain talked about:</vt:lpstr>
      <vt:lpstr>CHAPLAIN - this Chaplain talked about:</vt:lpstr>
      <vt:lpstr>List all upcoming SFRG meetings, deployment fairs, briefs, community events, etc.</vt:lpstr>
      <vt:lpstr>PowerPoint Presentation</vt:lpstr>
      <vt:lpstr>QUESTIONS?</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G8 – S8 Synchronization Meeting  23 August 2017</dc:title>
  <dc:creator>Priestman, Justin D MAJ MIL USA</dc:creator>
  <cp:lastModifiedBy>Negron Favero, Melissa L CIV USA</cp:lastModifiedBy>
  <cp:revision>78</cp:revision>
  <cp:lastPrinted>2017-09-06T19:15:19Z</cp:lastPrinted>
  <dcterms:created xsi:type="dcterms:W3CDTF">2017-09-05T22:44:14Z</dcterms:created>
  <dcterms:modified xsi:type="dcterms:W3CDTF">2022-08-11T17:51:27Z</dcterms:modified>
</cp:coreProperties>
</file>