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3411200" cy="10363200"/>
  <p:notesSz cx="13411200" cy="10363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212592"/>
            <a:ext cx="11399520" cy="2176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803392"/>
            <a:ext cx="9387840" cy="259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70560" y="2383536"/>
            <a:ext cx="5833872" cy="6839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906768" y="2383536"/>
            <a:ext cx="5833872" cy="6839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64159" y="914653"/>
            <a:ext cx="1499870" cy="880110"/>
          </a:xfrm>
          <a:custGeom>
            <a:avLst/>
            <a:gdLst/>
            <a:ahLst/>
            <a:cxnLst/>
            <a:rect l="l" t="t" r="r" b="b"/>
            <a:pathLst>
              <a:path w="1499870" h="880110">
                <a:moveTo>
                  <a:pt x="1499870" y="0"/>
                </a:moveTo>
                <a:lnTo>
                  <a:pt x="0" y="0"/>
                </a:lnTo>
                <a:lnTo>
                  <a:pt x="0" y="879855"/>
                </a:lnTo>
                <a:lnTo>
                  <a:pt x="1499870" y="879855"/>
                </a:lnTo>
                <a:lnTo>
                  <a:pt x="1499870" y="0"/>
                </a:lnTo>
                <a:close/>
              </a:path>
            </a:pathLst>
          </a:custGeom>
          <a:solidFill>
            <a:srgbClr val="DA53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883917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20" h="880110">
                <a:moveTo>
                  <a:pt x="1505966" y="0"/>
                </a:moveTo>
                <a:lnTo>
                  <a:pt x="0" y="0"/>
                </a:lnTo>
                <a:lnTo>
                  <a:pt x="0" y="879855"/>
                </a:lnTo>
                <a:lnTo>
                  <a:pt x="1505966" y="879855"/>
                </a:lnTo>
                <a:lnTo>
                  <a:pt x="1505966" y="0"/>
                </a:lnTo>
                <a:close/>
              </a:path>
            </a:pathLst>
          </a:custGeom>
          <a:solidFill>
            <a:srgbClr val="9BB47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509898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20" h="880110">
                <a:moveTo>
                  <a:pt x="1505965" y="0"/>
                </a:moveTo>
                <a:lnTo>
                  <a:pt x="0" y="0"/>
                </a:lnTo>
                <a:lnTo>
                  <a:pt x="0" y="879855"/>
                </a:lnTo>
                <a:lnTo>
                  <a:pt x="1505965" y="879855"/>
                </a:lnTo>
                <a:lnTo>
                  <a:pt x="1505965" y="0"/>
                </a:lnTo>
                <a:close/>
              </a:path>
            </a:pathLst>
          </a:custGeom>
          <a:solidFill>
            <a:srgbClr val="5D8B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135753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20" h="880110">
                <a:moveTo>
                  <a:pt x="1505966" y="0"/>
                </a:moveTo>
                <a:lnTo>
                  <a:pt x="0" y="0"/>
                </a:lnTo>
                <a:lnTo>
                  <a:pt x="0" y="879855"/>
                </a:lnTo>
                <a:lnTo>
                  <a:pt x="1505966" y="879855"/>
                </a:lnTo>
                <a:lnTo>
                  <a:pt x="1505966" y="0"/>
                </a:lnTo>
                <a:close/>
              </a:path>
            </a:pathLst>
          </a:custGeom>
          <a:solidFill>
            <a:srgbClr val="52A3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761606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20" h="880110">
                <a:moveTo>
                  <a:pt x="1505966" y="0"/>
                </a:moveTo>
                <a:lnTo>
                  <a:pt x="0" y="0"/>
                </a:lnTo>
                <a:lnTo>
                  <a:pt x="0" y="879855"/>
                </a:lnTo>
                <a:lnTo>
                  <a:pt x="1505966" y="879855"/>
                </a:lnTo>
                <a:lnTo>
                  <a:pt x="1505966" y="0"/>
                </a:lnTo>
                <a:close/>
              </a:path>
            </a:pathLst>
          </a:custGeom>
          <a:solidFill>
            <a:srgbClr val="8D6C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387460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20" h="880110">
                <a:moveTo>
                  <a:pt x="1505966" y="0"/>
                </a:moveTo>
                <a:lnTo>
                  <a:pt x="0" y="0"/>
                </a:lnTo>
                <a:lnTo>
                  <a:pt x="0" y="879855"/>
                </a:lnTo>
                <a:lnTo>
                  <a:pt x="1505966" y="879855"/>
                </a:lnTo>
                <a:lnTo>
                  <a:pt x="1505966" y="0"/>
                </a:lnTo>
                <a:close/>
              </a:path>
            </a:pathLst>
          </a:custGeom>
          <a:solidFill>
            <a:srgbClr val="8888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10013442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20" h="880110">
                <a:moveTo>
                  <a:pt x="1505711" y="0"/>
                </a:moveTo>
                <a:lnTo>
                  <a:pt x="0" y="0"/>
                </a:lnTo>
                <a:lnTo>
                  <a:pt x="0" y="879855"/>
                </a:lnTo>
                <a:lnTo>
                  <a:pt x="1505711" y="879855"/>
                </a:lnTo>
                <a:lnTo>
                  <a:pt x="1505711" y="0"/>
                </a:lnTo>
                <a:close/>
              </a:path>
            </a:pathLst>
          </a:custGeom>
          <a:solidFill>
            <a:srgbClr val="E9AF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11639042" y="914653"/>
            <a:ext cx="1506220" cy="880110"/>
          </a:xfrm>
          <a:custGeom>
            <a:avLst/>
            <a:gdLst/>
            <a:ahLst/>
            <a:cxnLst/>
            <a:rect l="l" t="t" r="r" b="b"/>
            <a:pathLst>
              <a:path w="1506219" h="880110">
                <a:moveTo>
                  <a:pt x="1505965" y="0"/>
                </a:moveTo>
                <a:lnTo>
                  <a:pt x="0" y="0"/>
                </a:lnTo>
                <a:lnTo>
                  <a:pt x="0" y="879855"/>
                </a:lnTo>
                <a:lnTo>
                  <a:pt x="1505965" y="879855"/>
                </a:lnTo>
                <a:lnTo>
                  <a:pt x="1505965" y="0"/>
                </a:lnTo>
                <a:close/>
              </a:path>
            </a:pathLst>
          </a:custGeom>
          <a:solidFill>
            <a:srgbClr val="76B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264159" y="1792566"/>
            <a:ext cx="1499870" cy="478155"/>
          </a:xfrm>
          <a:custGeom>
            <a:avLst/>
            <a:gdLst/>
            <a:ahLst/>
            <a:cxnLst/>
            <a:rect l="l" t="t" r="r" b="b"/>
            <a:pathLst>
              <a:path w="1499870" h="478155">
                <a:moveTo>
                  <a:pt x="1499870" y="0"/>
                </a:moveTo>
                <a:lnTo>
                  <a:pt x="0" y="0"/>
                </a:lnTo>
                <a:lnTo>
                  <a:pt x="0" y="477812"/>
                </a:lnTo>
                <a:lnTo>
                  <a:pt x="1499870" y="477812"/>
                </a:lnTo>
                <a:lnTo>
                  <a:pt x="1499870" y="0"/>
                </a:lnTo>
                <a:close/>
              </a:path>
            </a:pathLst>
          </a:custGeom>
          <a:solidFill>
            <a:srgbClr val="C3242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1883917" y="1792566"/>
            <a:ext cx="1506220" cy="478155"/>
          </a:xfrm>
          <a:custGeom>
            <a:avLst/>
            <a:gdLst/>
            <a:ahLst/>
            <a:cxnLst/>
            <a:rect l="l" t="t" r="r" b="b"/>
            <a:pathLst>
              <a:path w="1506220" h="478155">
                <a:moveTo>
                  <a:pt x="1505966" y="0"/>
                </a:moveTo>
                <a:lnTo>
                  <a:pt x="0" y="0"/>
                </a:lnTo>
                <a:lnTo>
                  <a:pt x="0" y="477812"/>
                </a:lnTo>
                <a:lnTo>
                  <a:pt x="1505966" y="477812"/>
                </a:lnTo>
                <a:lnTo>
                  <a:pt x="1505966" y="0"/>
                </a:lnTo>
                <a:close/>
              </a:path>
            </a:pathLst>
          </a:custGeom>
          <a:solidFill>
            <a:srgbClr val="6889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135753" y="1792566"/>
            <a:ext cx="1506220" cy="478155"/>
          </a:xfrm>
          <a:custGeom>
            <a:avLst/>
            <a:gdLst/>
            <a:ahLst/>
            <a:cxnLst/>
            <a:rect l="l" t="t" r="r" b="b"/>
            <a:pathLst>
              <a:path w="1506220" h="478155">
                <a:moveTo>
                  <a:pt x="1505966" y="0"/>
                </a:moveTo>
                <a:lnTo>
                  <a:pt x="0" y="0"/>
                </a:lnTo>
                <a:lnTo>
                  <a:pt x="0" y="477812"/>
                </a:lnTo>
                <a:lnTo>
                  <a:pt x="1505966" y="477812"/>
                </a:lnTo>
                <a:lnTo>
                  <a:pt x="1505966" y="0"/>
                </a:lnTo>
                <a:close/>
              </a:path>
            </a:pathLst>
          </a:custGeom>
          <a:solidFill>
            <a:srgbClr val="2371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761606" y="1792566"/>
            <a:ext cx="1506220" cy="478155"/>
          </a:xfrm>
          <a:custGeom>
            <a:avLst/>
            <a:gdLst/>
            <a:ahLst/>
            <a:cxnLst/>
            <a:rect l="l" t="t" r="r" b="b"/>
            <a:pathLst>
              <a:path w="1506220" h="478155">
                <a:moveTo>
                  <a:pt x="1505966" y="0"/>
                </a:moveTo>
                <a:lnTo>
                  <a:pt x="0" y="0"/>
                </a:lnTo>
                <a:lnTo>
                  <a:pt x="0" y="477812"/>
                </a:lnTo>
                <a:lnTo>
                  <a:pt x="1505966" y="477812"/>
                </a:lnTo>
                <a:lnTo>
                  <a:pt x="1505966" y="0"/>
                </a:lnTo>
                <a:close/>
              </a:path>
            </a:pathLst>
          </a:custGeom>
          <a:solidFill>
            <a:srgbClr val="684F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11639042" y="1792566"/>
            <a:ext cx="1506220" cy="478155"/>
          </a:xfrm>
          <a:custGeom>
            <a:avLst/>
            <a:gdLst/>
            <a:ahLst/>
            <a:cxnLst/>
            <a:rect l="l" t="t" r="r" b="b"/>
            <a:pathLst>
              <a:path w="1506219" h="478155">
                <a:moveTo>
                  <a:pt x="1505965" y="0"/>
                </a:moveTo>
                <a:lnTo>
                  <a:pt x="0" y="0"/>
                </a:lnTo>
                <a:lnTo>
                  <a:pt x="0" y="477812"/>
                </a:lnTo>
                <a:lnTo>
                  <a:pt x="1505965" y="477812"/>
                </a:lnTo>
                <a:lnTo>
                  <a:pt x="1505965" y="0"/>
                </a:lnTo>
                <a:close/>
              </a:path>
            </a:pathLst>
          </a:custGeom>
          <a:solidFill>
            <a:srgbClr val="0E5E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2737739" y="2853563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39" h="111760">
                <a:moveTo>
                  <a:pt x="611632" y="0"/>
                </a:moveTo>
                <a:lnTo>
                  <a:pt x="0" y="0"/>
                </a:lnTo>
                <a:lnTo>
                  <a:pt x="0" y="111759"/>
                </a:lnTo>
                <a:lnTo>
                  <a:pt x="611632" y="111759"/>
                </a:lnTo>
                <a:lnTo>
                  <a:pt x="61163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5989192" y="2853563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924" y="0"/>
                </a:moveTo>
                <a:lnTo>
                  <a:pt x="0" y="0"/>
                </a:lnTo>
                <a:lnTo>
                  <a:pt x="0" y="111759"/>
                </a:lnTo>
                <a:lnTo>
                  <a:pt x="611924" y="111759"/>
                </a:lnTo>
                <a:lnTo>
                  <a:pt x="611924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7615046" y="2853563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924" y="0"/>
                </a:moveTo>
                <a:lnTo>
                  <a:pt x="0" y="0"/>
                </a:lnTo>
                <a:lnTo>
                  <a:pt x="0" y="111759"/>
                </a:lnTo>
                <a:lnTo>
                  <a:pt x="611924" y="111759"/>
                </a:lnTo>
                <a:lnTo>
                  <a:pt x="6119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3059" y="74930"/>
            <a:ext cx="425958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83536"/>
            <a:ext cx="12070080" cy="6839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559808" y="9637776"/>
            <a:ext cx="4291584" cy="518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70560" y="9637776"/>
            <a:ext cx="3084576" cy="518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656064" y="9637776"/>
            <a:ext cx="3084576" cy="518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elpasoteller911.org/" TargetMode="External"/><Relationship Id="rId3" Type="http://schemas.openxmlformats.org/officeDocument/2006/relationships/hyperlink" Target="https://evans.tricare.mil/" TargetMode="External"/><Relationship Id="rId4" Type="http://schemas.openxmlformats.org/officeDocument/2006/relationships/hyperlink" Target="https://evans.tricare.mil/Getting-Care/Appointments-Referrals" TargetMode="External"/><Relationship Id="rId5" Type="http://schemas.openxmlformats.org/officeDocument/2006/relationships/hyperlink" Target="https://evans.tricare.mil/Patient-Resources/-Patient-Rights-Responsibilities" TargetMode="External"/><Relationship Id="rId6" Type="http://schemas.openxmlformats.org/officeDocument/2006/relationships/hyperlink" Target="https://evans.tricare.mil/Health-Services/Pharmacy" TargetMode="External"/><Relationship Id="rId7" Type="http://schemas.openxmlformats.org/officeDocument/2006/relationships/hyperlink" Target="https://evans.tricare.mil/Health-Services/Childrens-Health/Exceptional-Family-Member-Program-EFMP" TargetMode="External"/><Relationship Id="rId8" Type="http://schemas.openxmlformats.org/officeDocument/2006/relationships/hyperlink" Target="https://mhsnurseadviceline.com/home" TargetMode="External"/><Relationship Id="rId9" Type="http://schemas.openxmlformats.org/officeDocument/2006/relationships/hyperlink" Target="https://www.triwest.com/" TargetMode="External"/><Relationship Id="rId10" Type="http://schemas.openxmlformats.org/officeDocument/2006/relationships/hyperlink" Target="https://www.tricare.mil/" TargetMode="External"/><Relationship Id="rId11" Type="http://schemas.openxmlformats.org/officeDocument/2006/relationships/hyperlink" Target="https://home.army.mil/carson/index.php/allservices/sharp" TargetMode="External"/><Relationship Id="rId12" Type="http://schemas.openxmlformats.org/officeDocument/2006/relationships/hyperlink" Target="https://carson.armymwr.com/programs/school-support-services" TargetMode="External"/><Relationship Id="rId13" Type="http://schemas.openxmlformats.org/officeDocument/2006/relationships/hyperlink" Target="https://carson.armymwr.com/ODR" TargetMode="External"/><Relationship Id="rId14" Type="http://schemas.openxmlformats.org/officeDocument/2006/relationships/hyperlink" Target="https://carson.armymwr.com/programs/acs/financial-readiness" TargetMode="External"/><Relationship Id="rId15" Type="http://schemas.openxmlformats.org/officeDocument/2006/relationships/hyperlink" Target="https://carson.armymwr.com/youthsports" TargetMode="External"/><Relationship Id="rId16" Type="http://schemas.openxmlformats.org/officeDocument/2006/relationships/hyperlink" Target="https://carson.armymwr.com/programs/soldier-family-assistance-center" TargetMode="External"/><Relationship Id="rId17" Type="http://schemas.openxmlformats.org/officeDocument/2006/relationships/hyperlink" Target="https://carson.armymwr.com/GrantLibrary" TargetMode="External"/><Relationship Id="rId18" Type="http://schemas.openxmlformats.org/officeDocument/2006/relationships/hyperlink" Target="https://carson.armymwr.com/programs/newcomers" TargetMode="External"/><Relationship Id="rId19" Type="http://schemas.openxmlformats.org/officeDocument/2006/relationships/hyperlink" Target="https://www.fortcarsonfamilyhomes.com/" TargetMode="External"/><Relationship Id="rId20" Type="http://schemas.openxmlformats.org/officeDocument/2006/relationships/hyperlink" Target="https://home.army.mil/carson/index.php/allservices/housing" TargetMode="External"/><Relationship Id="rId21" Type="http://schemas.openxmlformats.org/officeDocument/2006/relationships/hyperlink" Target="https://www.ihg.com/armyhotels/hotels/us/en/fort-carson/zysoa/hoteldetail" TargetMode="External"/><Relationship Id="rId22" Type="http://schemas.openxmlformats.org/officeDocument/2006/relationships/hyperlink" Target="https://pet.tierra-vista.com/" TargetMode="External"/><Relationship Id="rId23" Type="http://schemas.openxmlformats.org/officeDocument/2006/relationships/hyperlink" Target="https://www.21fss.com/about/pikes-peak-lodge/" TargetMode="External"/><Relationship Id="rId24" Type="http://schemas.openxmlformats.org/officeDocument/2006/relationships/hyperlink" Target="https://sch.tierra-vista.com/" TargetMode="External"/><Relationship Id="rId25" Type="http://schemas.openxmlformats.org/officeDocument/2006/relationships/hyperlink" Target="https://www.airforceacademyhousing.com/" TargetMode="External"/><Relationship Id="rId26" Type="http://schemas.openxmlformats.org/officeDocument/2006/relationships/hyperlink" Target="https://carson.armymwr.com/camp-hale" TargetMode="External"/><Relationship Id="rId27" Type="http://schemas.openxmlformats.org/officeDocument/2006/relationships/hyperlink" Target="https://codmva-rti.com/" TargetMode="External"/><Relationship Id="rId28" Type="http://schemas.openxmlformats.org/officeDocument/2006/relationships/hyperlink" Target="https://carson.armymwr.com/programs/new-parent-support-program" TargetMode="External"/><Relationship Id="rId29" Type="http://schemas.openxmlformats.org/officeDocument/2006/relationships/hyperlink" Target="https://carson.armymwr.com/programs/acs/exeptional-familymember-program" TargetMode="External"/><Relationship Id="rId30" Type="http://schemas.openxmlformats.org/officeDocument/2006/relationships/hyperlink" Target="https://carson.armymwr.com/intramuralsports" TargetMode="External"/><Relationship Id="rId31" Type="http://schemas.openxmlformats.org/officeDocument/2006/relationships/hyperlink" Target="https://www.elpasocountyhealth.org/service/wic" TargetMode="External"/><Relationship Id="rId32" Type="http://schemas.openxmlformats.org/officeDocument/2006/relationships/hyperlink" Target="https://carson.armymwr.com/CSGC" TargetMode="External"/><Relationship Id="rId33" Type="http://schemas.openxmlformats.org/officeDocument/2006/relationships/hyperlink" Target="https://humanservices.elpasoco.com/child-support/" TargetMode="External"/><Relationship Id="rId34" Type="http://schemas.openxmlformats.org/officeDocument/2006/relationships/hyperlink" Target="https://carson.armymwr.com/AER" TargetMode="External"/><Relationship Id="rId35" Type="http://schemas.openxmlformats.org/officeDocument/2006/relationships/hyperlink" Target="https://home.army.mil/carson/index.php/allservices/army-military-pay-office" TargetMode="External"/><Relationship Id="rId36" Type="http://schemas.openxmlformats.org/officeDocument/2006/relationships/hyperlink" Target="https://www.dfas.mil/" TargetMode="External"/><Relationship Id="rId37" Type="http://schemas.openxmlformats.org/officeDocument/2006/relationships/hyperlink" Target="https://home.army.mil/carson/index.php/support-services/staff-judge-advocate/legal-assistance" TargetMode="External"/><Relationship Id="rId38" Type="http://schemas.openxmlformats.org/officeDocument/2006/relationships/hyperlink" Target="https://www.211colorado.org/" TargetMode="External"/><Relationship Id="rId39" Type="http://schemas.openxmlformats.org/officeDocument/2006/relationships/hyperlink" Target="https://www.redcross.org/local/colorado/about-us/Locations/southern-colorado.html" TargetMode="External"/><Relationship Id="rId40" Type="http://schemas.openxmlformats.org/officeDocument/2006/relationships/hyperlink" Target="https://www.militaryonesource.mil/non-medical-counseling/" TargetMode="External"/><Relationship Id="rId41" Type="http://schemas.openxmlformats.org/officeDocument/2006/relationships/hyperlink" Target="https://carson.armymwr.com/programs/military-and-family-life-counselors-mflc" TargetMode="External"/><Relationship Id="rId42" Type="http://schemas.openxmlformats.org/officeDocument/2006/relationships/hyperlink" Target="https://home.army.mil/carson/index.php/support-services/Religious-Support-Office/Chaplain-Family-Life-Center-1" TargetMode="External"/><Relationship Id="rId43" Type="http://schemas.openxmlformats.org/officeDocument/2006/relationships/hyperlink" Target="https://coloradocrisisservices.org/" TargetMode="External"/><Relationship Id="rId44" Type="http://schemas.openxmlformats.org/officeDocument/2006/relationships/hyperlink" Target="https://evans.tricare.mil/Health-Services/Mental-Health/Behavioral-Health/Family-Advocacy-Program" TargetMode="External"/><Relationship Id="rId45" Type="http://schemas.openxmlformats.org/officeDocument/2006/relationships/hyperlink" Target="https://home.army.mil/carson/index.php/allservices/army-substance-abuse-program" TargetMode="External"/><Relationship Id="rId46" Type="http://schemas.openxmlformats.org/officeDocument/2006/relationships/hyperlink" Target="https://www.health.mil/Military-Health-Topics/Centers-of-Excellence/Psychological-Health-Center-of-Excellence/Psychological-Health-Resource-Center" TargetMode="External"/><Relationship Id="rId47" Type="http://schemas.openxmlformats.org/officeDocument/2006/relationships/hyperlink" Target="https://988lifeline.org/" TargetMode="External"/><Relationship Id="rId48" Type="http://schemas.openxmlformats.org/officeDocument/2006/relationships/hyperlink" Target="https://carson.armymwr.com/bowling" TargetMode="External"/><Relationship Id="rId49" Type="http://schemas.openxmlformats.org/officeDocument/2006/relationships/hyperlink" Target="https://carson.armymwr.com/cheyenne-mountain-shooting-complex" TargetMode="External"/><Relationship Id="rId50" Type="http://schemas.openxmlformats.org/officeDocument/2006/relationships/hyperlink" Target="https://carson.armymwr.com/programs/victim-advocacy-program" TargetMode="External"/><Relationship Id="rId51" Type="http://schemas.openxmlformats.org/officeDocument/2006/relationships/hyperlink" Target="https://carson.armymwr.com/?cID=11708" TargetMode="External"/><Relationship Id="rId52" Type="http://schemas.openxmlformats.org/officeDocument/2006/relationships/hyperlink" Target="https://carson.armymwr.com/programs/relocation-readiness-program" TargetMode="External"/><Relationship Id="rId53" Type="http://schemas.openxmlformats.org/officeDocument/2006/relationships/hyperlink" Target="https://home.army.mil/carson/index.php/Directorate/directorate_human_resources/deers-id-card" TargetMode="External"/><Relationship Id="rId54" Type="http://schemas.openxmlformats.org/officeDocument/2006/relationships/hyperlink" Target="https://home.army.mil/carson/index.php/allservices/transition-assistance-program" TargetMode="External"/><Relationship Id="rId55" Type="http://schemas.openxmlformats.org/officeDocument/2006/relationships/hyperlink" Target="https://www.militaryonesource.mil/moving-pcs/moving-personal-property/" TargetMode="External"/><Relationship Id="rId56" Type="http://schemas.openxmlformats.org/officeDocument/2006/relationships/hyperlink" Target="https://home.army.mil/carson/index.php/allservices/in-processing" TargetMode="External"/><Relationship Id="rId57" Type="http://schemas.openxmlformats.org/officeDocument/2006/relationships/hyperlink" Target="https://home.army.mil/carson/index.php/allservices/out-processing" TargetMode="External"/><Relationship Id="rId58" Type="http://schemas.openxmlformats.org/officeDocument/2006/relationships/hyperlink" Target="https://www.cwtsatotravel.com/traveler_info/contactInfo.html?cid=3015" TargetMode="External"/><Relationship Id="rId59" Type="http://schemas.openxmlformats.org/officeDocument/2006/relationships/hyperlink" Target="https://www.uso.org/programs/uso-pathfinder-transition-program" TargetMode="External"/><Relationship Id="rId60" Type="http://schemas.openxmlformats.org/officeDocument/2006/relationships/hyperlink" Target="https://www.va.gov/VADODHEALTH/Liaison.asp" TargetMode="External"/><Relationship Id="rId61" Type="http://schemas.openxmlformats.org/officeDocument/2006/relationships/hyperlink" Target="https://carson.armymwr.com/BOSS" TargetMode="External"/><Relationship Id="rId62" Type="http://schemas.openxmlformats.org/officeDocument/2006/relationships/hyperlink" Target="https://evans.tricare.mil/Health-Services/Preventive-Care/Public-Health/Army-Wellness-Center" TargetMode="External"/><Relationship Id="rId63" Type="http://schemas.openxmlformats.org/officeDocument/2006/relationships/hyperlink" Target="https://carson.armymwr.com/FitnessCenters" TargetMode="External"/><Relationship Id="rId64" Type="http://schemas.openxmlformats.org/officeDocument/2006/relationships/hyperlink" Target="https://carson.armymwr.com/aquatics" TargetMode="External"/><Relationship Id="rId65" Type="http://schemas.openxmlformats.org/officeDocument/2006/relationships/hyperlink" Target="https://home.army.mil/carson/index.php/Directorate/emergencyservices/Police-and-Provost-Marshal-Division" TargetMode="External"/><Relationship Id="rId66" Type="http://schemas.openxmlformats.org/officeDocument/2006/relationships/hyperlink" Target="https://home.army.mil/carson/contact/cg-hotline" TargetMode="External"/><Relationship Id="rId67" Type="http://schemas.openxmlformats.org/officeDocument/2006/relationships/hyperlink" Target="http://home.army.mil/carson" TargetMode="External"/><Relationship Id="rId68" Type="http://schemas.openxmlformats.org/officeDocument/2006/relationships/hyperlink" Target="https://www.financialfrontline.army.mil/" TargetMode="External"/><Relationship Id="rId69" Type="http://schemas.openxmlformats.org/officeDocument/2006/relationships/hyperlink" Target="https://carson.armymwr.com/ACS" TargetMode="External"/><Relationship Id="rId70" Type="http://schemas.openxmlformats.org/officeDocument/2006/relationships/hyperlink" Target="https://apps.apple.com/us/app/myarmypost/id6467240977" TargetMode="External"/><Relationship Id="rId71" Type="http://schemas.openxmlformats.org/officeDocument/2006/relationships/image" Target="../media/image1.png"/><Relationship Id="rId72" Type="http://schemas.openxmlformats.org/officeDocument/2006/relationships/image" Target="../media/image2.png"/><Relationship Id="rId73" Type="http://schemas.openxmlformats.org/officeDocument/2006/relationships/hyperlink" Target="https://home.army.mil/carson/index.php/Directorate/emergencyservices/Fire-and-Emergency-Services" TargetMode="External"/><Relationship Id="rId74" Type="http://schemas.openxmlformats.org/officeDocument/2006/relationships/hyperlink" Target="https://www.cid.army.mil/" TargetMode="External"/><Relationship Id="rId75" Type="http://schemas.openxmlformats.org/officeDocument/2006/relationships/hyperlink" Target="https://www.armyemergencyrelief.org/" TargetMode="External"/><Relationship Id="rId76" Type="http://schemas.openxmlformats.org/officeDocument/2006/relationships/hyperlink" Target="https://carson.armymwr.com/" TargetMode="External"/><Relationship Id="rId77" Type="http://schemas.openxmlformats.org/officeDocument/2006/relationships/image" Target="../media/image3.jpg"/><Relationship Id="rId78" Type="http://schemas.openxmlformats.org/officeDocument/2006/relationships/hyperlink" Target="https://www.militaryonesource.mil/" TargetMode="External"/><Relationship Id="rId79" Type="http://schemas.openxmlformats.org/officeDocument/2006/relationships/hyperlink" Target="https://home.army.mil/carson/allservices/sharp" TargetMode="External"/><Relationship Id="rId80" Type="http://schemas.openxmlformats.org/officeDocument/2006/relationships/image" Target="../media/image4.png"/><Relationship Id="rId81" Type="http://schemas.openxmlformats.org/officeDocument/2006/relationships/image" Target="../media/image5.png"/><Relationship Id="rId82" Type="http://schemas.openxmlformats.org/officeDocument/2006/relationships/image" Target="../media/image6.png"/><Relationship Id="rId83" Type="http://schemas.openxmlformats.org/officeDocument/2006/relationships/image" Target="../media/image7.jpg"/><Relationship Id="rId84" Type="http://schemas.openxmlformats.org/officeDocument/2006/relationships/image" Target="../media/image8.jpg"/><Relationship Id="rId85" Type="http://schemas.openxmlformats.org/officeDocument/2006/relationships/image" Target="../media/image9.jpg"/><Relationship Id="rId86" Type="http://schemas.openxmlformats.org/officeDocument/2006/relationships/image" Target="../media/image10.png"/><Relationship Id="rId87" Type="http://schemas.openxmlformats.org/officeDocument/2006/relationships/image" Target="../media/image11.jpg"/><Relationship Id="rId88" Type="http://schemas.openxmlformats.org/officeDocument/2006/relationships/image" Target="../media/image12.png"/><Relationship Id="rId89" Type="http://schemas.openxmlformats.org/officeDocument/2006/relationships/image" Target="../media/image13.png"/><Relationship Id="rId90" Type="http://schemas.openxmlformats.org/officeDocument/2006/relationships/image" Target="../media/image14.png"/><Relationship Id="rId91" Type="http://schemas.openxmlformats.org/officeDocument/2006/relationships/image" Target="../media/image15.png"/><Relationship Id="rId92" Type="http://schemas.openxmlformats.org/officeDocument/2006/relationships/image" Target="../media/image16.png"/><Relationship Id="rId93" Type="http://schemas.openxmlformats.org/officeDocument/2006/relationships/image" Target="../media/image17.png"/><Relationship Id="rId94" Type="http://schemas.openxmlformats.org/officeDocument/2006/relationships/image" Target="../media/image18.png"/><Relationship Id="rId95" Type="http://schemas.openxmlformats.org/officeDocument/2006/relationships/image" Target="../media/image19.png"/><Relationship Id="rId96" Type="http://schemas.openxmlformats.org/officeDocument/2006/relationships/image" Target="../media/image20.jpg"/><Relationship Id="rId97" Type="http://schemas.openxmlformats.org/officeDocument/2006/relationships/image" Target="../media/image21.png"/><Relationship Id="rId98" Type="http://schemas.openxmlformats.org/officeDocument/2006/relationships/image" Target="../media/image22.png"/><Relationship Id="rId99" Type="http://schemas.openxmlformats.org/officeDocument/2006/relationships/image" Target="../media/image23.png"/><Relationship Id="rId100" Type="http://schemas.openxmlformats.org/officeDocument/2006/relationships/image" Target="../media/image24.png"/><Relationship Id="rId101" Type="http://schemas.openxmlformats.org/officeDocument/2006/relationships/image" Target="../media/image25.png"/><Relationship Id="rId102" Type="http://schemas.openxmlformats.org/officeDocument/2006/relationships/hyperlink" Target="https://carson.armymwr.com/carson-CYS/parent-central" TargetMode="External"/><Relationship Id="rId103" Type="http://schemas.openxmlformats.org/officeDocument/2006/relationships/hyperlink" Target="https://humanservices.elpasoco.com/child-protective-services/" TargetMode="External"/><Relationship Id="rId104" Type="http://schemas.openxmlformats.org/officeDocument/2006/relationships/hyperlink" Target="https://www.tessacs.org/" TargetMode="External"/><Relationship Id="rId105" Type="http://schemas.openxmlformats.org/officeDocument/2006/relationships/image" Target="../media/image26.png"/><Relationship Id="rId106" Type="http://schemas.openxmlformats.org/officeDocument/2006/relationships/image" Target="../media/image27.png"/><Relationship Id="rId107" Type="http://schemas.openxmlformats.org/officeDocument/2006/relationships/image" Target="../media/image28.png"/><Relationship Id="rId108" Type="http://schemas.openxmlformats.org/officeDocument/2006/relationships/image" Target="../media/image29.png"/><Relationship Id="rId109" Type="http://schemas.openxmlformats.org/officeDocument/2006/relationships/image" Target="../media/image30.png"/><Relationship Id="rId110" Type="http://schemas.openxmlformats.org/officeDocument/2006/relationships/image" Target="../media/image31.png"/><Relationship Id="rId111" Type="http://schemas.openxmlformats.org/officeDocument/2006/relationships/image" Target="../media/image32.png"/><Relationship Id="rId112" Type="http://schemas.openxmlformats.org/officeDocument/2006/relationships/image" Target="../media/image33.png"/><Relationship Id="rId113" Type="http://schemas.openxmlformats.org/officeDocument/2006/relationships/image" Target="../media/image34.png"/><Relationship Id="rId114" Type="http://schemas.openxmlformats.org/officeDocument/2006/relationships/image" Target="../media/image35.png"/><Relationship Id="rId115" Type="http://schemas.openxmlformats.org/officeDocument/2006/relationships/hyperlink" Target="https://www.armyresilience.army.mil/ard/R2/R2-Performance-center.html" TargetMode="External"/><Relationship Id="rId116" Type="http://schemas.openxmlformats.org/officeDocument/2006/relationships/hyperlink" Target="https://home.army.mil/carson/index.php/allservices/education-center" TargetMode="External"/><Relationship Id="rId117" Type="http://schemas.openxmlformats.org/officeDocument/2006/relationships/hyperlink" Target="https://carson.armymwr.com/programs/army-volunteer-corps" TargetMode="External"/><Relationship Id="rId118" Type="http://schemas.openxmlformats.org/officeDocument/2006/relationships/hyperlink" Target="https://carson.armymwr.com/programs/acs/employment-readiness-program" TargetMode="External"/><Relationship Id="rId119" Type="http://schemas.openxmlformats.org/officeDocument/2006/relationships/hyperlink" Target="https://carson.armymwr.com/auto" TargetMode="External"/><Relationship Id="rId120" Type="http://schemas.openxmlformats.org/officeDocument/2006/relationships/hyperlink" Target="https://ppld.org/" TargetMode="External"/><Relationship Id="rId121" Type="http://schemas.openxmlformats.org/officeDocument/2006/relationships/image" Target="../media/image36.png"/><Relationship Id="rId122" Type="http://schemas.openxmlformats.org/officeDocument/2006/relationships/image" Target="../media/image37.png"/><Relationship Id="rId123" Type="http://schemas.openxmlformats.org/officeDocument/2006/relationships/image" Target="../media/image38.png"/><Relationship Id="rId124" Type="http://schemas.openxmlformats.org/officeDocument/2006/relationships/image" Target="../media/image39.png"/><Relationship Id="rId125" Type="http://schemas.openxmlformats.org/officeDocument/2006/relationships/image" Target="../media/image40.png"/><Relationship Id="rId126" Type="http://schemas.openxmlformats.org/officeDocument/2006/relationships/image" Target="../media/image41.png"/><Relationship Id="rId127" Type="http://schemas.openxmlformats.org/officeDocument/2006/relationships/image" Target="../media/image42.png"/><Relationship Id="rId128" Type="http://schemas.openxmlformats.org/officeDocument/2006/relationships/image" Target="../media/image43.png"/><Relationship Id="rId129" Type="http://schemas.openxmlformats.org/officeDocument/2006/relationships/image" Target="../media/image44.png"/><Relationship Id="rId130" Type="http://schemas.openxmlformats.org/officeDocument/2006/relationships/image" Target="../media/image45.png"/><Relationship Id="rId131" Type="http://schemas.openxmlformats.org/officeDocument/2006/relationships/image" Target="../media/image46.png"/><Relationship Id="rId132" Type="http://schemas.openxmlformats.org/officeDocument/2006/relationships/image" Target="../media/image4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239776" y="2359786"/>
          <a:ext cx="1616710" cy="6468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680"/>
              </a:tblGrid>
              <a:tr h="621665">
                <a:tc>
                  <a:txBody>
                    <a:bodyPr/>
                    <a:lstStyle/>
                    <a:p>
                      <a:pPr algn="ctr" marL="278130" marR="269875" indent="1905">
                        <a:lnSpc>
                          <a:spcPts val="107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"/>
                        </a:rPr>
                        <a:t>IN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"/>
                        </a:rPr>
                        <a:t>CASE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2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2"/>
                        </a:rPr>
                        <a:t>OF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"/>
                        </a:rPr>
                        <a:t> EMERGENCY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"/>
                        </a:rPr>
                        <a:t>CALL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9525">
                        <a:lnSpc>
                          <a:spcPts val="2650"/>
                        </a:lnSpc>
                      </a:pPr>
                      <a:r>
                        <a:rPr dirty="0" sz="2600" spc="-25">
                          <a:solidFill>
                            <a:srgbClr val="C32423"/>
                          </a:solidFill>
                          <a:latin typeface="Arial Black"/>
                          <a:cs typeface="Arial Black"/>
                          <a:hlinkClick r:id="rId2"/>
                        </a:rPr>
                        <a:t>911</a:t>
                      </a:r>
                      <a:endParaRPr sz="26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81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29539" marR="120650" indent="3175">
                        <a:lnSpc>
                          <a:spcPct val="117600"/>
                        </a:lnSpc>
                        <a:spcBef>
                          <a:spcPts val="4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"/>
                        </a:rPr>
                        <a:t>Evans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"/>
                        </a:rPr>
                        <a:t>Army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"/>
                        </a:rPr>
                        <a:t>Community </a:t>
                      </a:r>
                      <a:r>
                        <a:rPr dirty="0" sz="800" b="1">
                          <a:latin typeface="Arial"/>
                          <a:cs typeface="Arial"/>
                          <a:hlinkClick r:id="rId3"/>
                        </a:rPr>
                        <a:t>Hospital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"/>
                        </a:rPr>
                        <a:t>(EACH)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"/>
                        </a:rPr>
                        <a:t>Operator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3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3"/>
                        </a:rPr>
                        <a:t>7000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3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"/>
                        </a:rPr>
                        <a:t>7500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4"/>
                        </a:rPr>
                        <a:t>EACH</a:t>
                      </a:r>
                      <a:r>
                        <a:rPr dirty="0" sz="800" spc="-55" b="1">
                          <a:latin typeface="Arial"/>
                          <a:cs typeface="Arial"/>
                          <a:hlinkClick r:id="rId4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"/>
                        </a:rPr>
                        <a:t>Appointment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4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4"/>
                        </a:rPr>
                        <a:t>line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"/>
                        </a:rPr>
                        <a:t>2273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4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4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"/>
                        </a:rPr>
                        <a:t>7500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"/>
                        </a:rPr>
                        <a:t>EACH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5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"/>
                        </a:rPr>
                        <a:t>Patient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"/>
                        </a:rPr>
                        <a:t>Advocate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"/>
                        </a:rPr>
                        <a:t>7225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5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"/>
                        </a:rPr>
                        <a:t>7500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6"/>
                        </a:rPr>
                        <a:t>EACH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"/>
                        </a:rPr>
                        <a:t>Prescription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"/>
                        </a:rPr>
                        <a:t>Refills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6"/>
                        </a:rPr>
                        <a:t>719-524-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6"/>
                        </a:rPr>
                        <a:t>7306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R="3556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855344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6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"/>
                        </a:rPr>
                        <a:t>7500</a:t>
                      </a:r>
                      <a:r>
                        <a:rPr dirty="0" sz="600">
                          <a:latin typeface="Arial"/>
                          <a:cs typeface="Arial"/>
                          <a:hlinkClick r:id="rId6"/>
                        </a:rPr>
                        <a:t>	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6"/>
                        </a:rPr>
                        <a:t>F</a:t>
                      </a:r>
                      <a:r>
                        <a:rPr dirty="0" sz="600" spc="35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"/>
                        </a:rPr>
                        <a:t>8am-</a:t>
                      </a:r>
                      <a:r>
                        <a:rPr dirty="0" sz="600" spc="-25">
                          <a:latin typeface="Arial"/>
                          <a:cs typeface="Arial"/>
                          <a:hlinkClick r:id="rId6"/>
                        </a:rPr>
                        <a:t>5pm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33985" marR="125730">
                        <a:lnSpc>
                          <a:spcPct val="117600"/>
                        </a:lnSpc>
                        <a:spcBef>
                          <a:spcPts val="4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7"/>
                        </a:rPr>
                        <a:t>EACH</a:t>
                      </a:r>
                      <a:r>
                        <a:rPr dirty="0" sz="800" spc="-55" b="1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7"/>
                        </a:rPr>
                        <a:t>Exceptional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7"/>
                        </a:rPr>
                        <a:t>Family Member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7"/>
                        </a:rPr>
                        <a:t>Program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7"/>
                        </a:rPr>
                        <a:t>(EFMP)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7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7"/>
                        </a:rPr>
                        <a:t>7805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R="15240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833119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7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7"/>
                        </a:rPr>
                        <a:t>7503</a:t>
                      </a:r>
                      <a:r>
                        <a:rPr dirty="0" sz="600">
                          <a:latin typeface="Arial"/>
                          <a:cs typeface="Arial"/>
                          <a:hlinkClick r:id="rId7"/>
                        </a:rPr>
                        <a:t>	</a:t>
                      </a:r>
                      <a:r>
                        <a:rPr dirty="0" sz="600" spc="-10">
                          <a:latin typeface="Arial"/>
                          <a:cs typeface="Arial"/>
                          <a:hlinkClick r:id="rId7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7"/>
                        </a:rPr>
                        <a:t>Th</a:t>
                      </a:r>
                      <a:r>
                        <a:rPr dirty="0" sz="600" spc="35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7"/>
                        </a:rPr>
                        <a:t>7am-</a:t>
                      </a:r>
                      <a:r>
                        <a:rPr dirty="0" sz="600" spc="-25">
                          <a:latin typeface="Arial"/>
                          <a:cs typeface="Arial"/>
                          <a:hlinkClick r:id="rId7"/>
                        </a:rPr>
                        <a:t>4pm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8"/>
                        </a:rPr>
                        <a:t>MHS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8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8"/>
                        </a:rPr>
                        <a:t>Nurse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8"/>
                        </a:rPr>
                        <a:t>Advice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8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8"/>
                        </a:rPr>
                        <a:t>Line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8"/>
                        </a:rPr>
                        <a:t>1-800-874-</a:t>
                      </a:r>
                      <a:r>
                        <a:rPr dirty="0" sz="800">
                          <a:latin typeface="Arial"/>
                          <a:cs typeface="Arial"/>
                          <a:hlinkClick r:id="rId8"/>
                        </a:rPr>
                        <a:t>2273,</a:t>
                      </a:r>
                      <a:r>
                        <a:rPr dirty="0" sz="800" spc="-15">
                          <a:latin typeface="Arial"/>
                          <a:cs typeface="Arial"/>
                          <a:hlinkClick r:id="rId8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  <a:hlinkClick r:id="rId8"/>
                        </a:rPr>
                        <a:t>option</a:t>
                      </a:r>
                      <a:r>
                        <a:rPr dirty="0" sz="800" spc="-10">
                          <a:latin typeface="Arial"/>
                          <a:cs typeface="Arial"/>
                          <a:hlinkClick r:id="rId8"/>
                        </a:rPr>
                        <a:t> </a:t>
                      </a:r>
                      <a:r>
                        <a:rPr dirty="0" sz="800" spc="-50">
                          <a:latin typeface="Arial"/>
                          <a:cs typeface="Arial"/>
                          <a:hlinkClick r:id="rId8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 spc="-10">
                          <a:latin typeface="Arial"/>
                          <a:cs typeface="Arial"/>
                          <a:hlinkClick r:id="rId8"/>
                        </a:rPr>
                        <a:t>mhsnurseadviceline.com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394728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9"/>
                        </a:rPr>
                        <a:t>TriWest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9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9"/>
                        </a:rPr>
                        <a:t>Healthcare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9"/>
                        </a:rPr>
                        <a:t>1-800-874-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9"/>
                        </a:rPr>
                        <a:t>9378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0"/>
                        </a:rPr>
                        <a:t>TRICARE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10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0"/>
                        </a:rPr>
                        <a:t>West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0"/>
                        </a:rPr>
                        <a:t>1-844-866-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0"/>
                        </a:rPr>
                        <a:t>9378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L w="28575">
                      <a:solidFill>
                        <a:srgbClr val="394728"/>
                      </a:solidFill>
                      <a:prstDash val="solid"/>
                    </a:lnL>
                    <a:lnR w="28575">
                      <a:solidFill>
                        <a:srgbClr val="394728"/>
                      </a:solidFill>
                      <a:prstDash val="solid"/>
                    </a:lnR>
                    <a:lnT w="28575">
                      <a:solidFill>
                        <a:srgbClr val="394728"/>
                      </a:solidFill>
                      <a:prstDash val="solid"/>
                    </a:lnT>
                    <a:lnB w="28575">
                      <a:solidFill>
                        <a:srgbClr val="394728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394728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11"/>
                        </a:rPr>
                        <a:t>SHARP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1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1"/>
                        </a:rPr>
                        <a:t>-</a:t>
                      </a:r>
                      <a:r>
                        <a:rPr dirty="0" sz="800" spc="5" b="1">
                          <a:latin typeface="Arial"/>
                          <a:cs typeface="Arial"/>
                          <a:hlinkClick r:id="rId11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"/>
                        </a:rPr>
                        <a:t>SEXUAL</a:t>
                      </a:r>
                      <a:r>
                        <a:rPr dirty="0" sz="800" spc="5" b="1">
                          <a:latin typeface="Arial"/>
                          <a:cs typeface="Arial"/>
                          <a:hlinkClick r:id="rId11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"/>
                        </a:rPr>
                        <a:t>ASSUALT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ts val="89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1"/>
                        </a:rPr>
                        <a:t>719-338-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1"/>
                        </a:rPr>
                        <a:t>9654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11"/>
                        </a:rPr>
                        <a:t>DOD Safe</a:t>
                      </a:r>
                      <a:r>
                        <a:rPr dirty="0" sz="600" spc="-5">
                          <a:latin typeface="Arial"/>
                          <a:cs typeface="Arial"/>
                          <a:hlinkClick r:id="rId11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11"/>
                        </a:rPr>
                        <a:t>Helpline:</a:t>
                      </a:r>
                      <a:r>
                        <a:rPr dirty="0" sz="600" spc="10">
                          <a:latin typeface="Arial"/>
                          <a:cs typeface="Arial"/>
                          <a:hlinkClick r:id="rId11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11"/>
                        </a:rPr>
                        <a:t>877-995-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1"/>
                        </a:rPr>
                        <a:t>5247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5560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>
            <a:hlinkClick r:id="rId12"/>
          </p:cNvPr>
          <p:cNvSpPr/>
          <p:nvPr/>
        </p:nvSpPr>
        <p:spPr>
          <a:xfrm>
            <a:off x="5989192" y="3585336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924" y="0"/>
                </a:moveTo>
                <a:lnTo>
                  <a:pt x="0" y="0"/>
                </a:lnTo>
                <a:lnTo>
                  <a:pt x="0" y="111759"/>
                </a:lnTo>
                <a:lnTo>
                  <a:pt x="611924" y="111759"/>
                </a:lnTo>
                <a:lnTo>
                  <a:pt x="611924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>
            <a:hlinkClick r:id="rId13"/>
          </p:cNvPr>
          <p:cNvSpPr/>
          <p:nvPr/>
        </p:nvSpPr>
        <p:spPr>
          <a:xfrm>
            <a:off x="10866881" y="3585336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631" y="0"/>
                </a:moveTo>
                <a:lnTo>
                  <a:pt x="0" y="0"/>
                </a:lnTo>
                <a:lnTo>
                  <a:pt x="0" y="111759"/>
                </a:lnTo>
                <a:lnTo>
                  <a:pt x="611631" y="111759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>
            <a:hlinkClick r:id="rId14"/>
          </p:cNvPr>
          <p:cNvSpPr/>
          <p:nvPr/>
        </p:nvSpPr>
        <p:spPr>
          <a:xfrm>
            <a:off x="2737739" y="4316857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39" h="111760">
                <a:moveTo>
                  <a:pt x="611632" y="0"/>
                </a:moveTo>
                <a:lnTo>
                  <a:pt x="0" y="0"/>
                </a:lnTo>
                <a:lnTo>
                  <a:pt x="0" y="111760"/>
                </a:lnTo>
                <a:lnTo>
                  <a:pt x="611632" y="111760"/>
                </a:lnTo>
                <a:lnTo>
                  <a:pt x="61163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>
            <a:hlinkClick r:id="rId15"/>
          </p:cNvPr>
          <p:cNvSpPr/>
          <p:nvPr/>
        </p:nvSpPr>
        <p:spPr>
          <a:xfrm>
            <a:off x="5989192" y="4316857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924" y="0"/>
                </a:moveTo>
                <a:lnTo>
                  <a:pt x="0" y="0"/>
                </a:lnTo>
                <a:lnTo>
                  <a:pt x="0" y="111760"/>
                </a:lnTo>
                <a:lnTo>
                  <a:pt x="611924" y="111760"/>
                </a:lnTo>
                <a:lnTo>
                  <a:pt x="611924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>
            <a:hlinkClick r:id="rId16"/>
          </p:cNvPr>
          <p:cNvSpPr/>
          <p:nvPr/>
        </p:nvSpPr>
        <p:spPr>
          <a:xfrm>
            <a:off x="9240901" y="4316857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>
            <a:hlinkClick r:id="rId17"/>
          </p:cNvPr>
          <p:cNvSpPr/>
          <p:nvPr/>
        </p:nvSpPr>
        <p:spPr>
          <a:xfrm>
            <a:off x="12492735" y="4316857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>
            <a:hlinkClick r:id="rId18"/>
          </p:cNvPr>
          <p:cNvSpPr/>
          <p:nvPr/>
        </p:nvSpPr>
        <p:spPr>
          <a:xfrm>
            <a:off x="4363339" y="5048630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39" h="111760">
                <a:moveTo>
                  <a:pt x="611924" y="0"/>
                </a:moveTo>
                <a:lnTo>
                  <a:pt x="0" y="0"/>
                </a:lnTo>
                <a:lnTo>
                  <a:pt x="0" y="111760"/>
                </a:lnTo>
                <a:lnTo>
                  <a:pt x="611924" y="111760"/>
                </a:lnTo>
                <a:lnTo>
                  <a:pt x="6119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497707" y="2365882"/>
          <a:ext cx="1604645" cy="6468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680"/>
              </a:tblGrid>
              <a:tr h="621665">
                <a:tc>
                  <a:txBody>
                    <a:bodyPr/>
                    <a:lstStyle/>
                    <a:p>
                      <a:pPr algn="ctr" marL="105410" marR="97155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9"/>
                        </a:rPr>
                        <a:t>Fort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19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9"/>
                        </a:rPr>
                        <a:t>Carson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19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9"/>
                        </a:rPr>
                        <a:t>Family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19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9"/>
                        </a:rPr>
                        <a:t>Homes </a:t>
                      </a:r>
                      <a:r>
                        <a:rPr dirty="0" sz="800" b="1">
                          <a:latin typeface="Arial"/>
                          <a:cs typeface="Arial"/>
                          <a:hlinkClick r:id="rId19"/>
                        </a:rPr>
                        <a:t>(Balfour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19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9"/>
                        </a:rPr>
                        <a:t>Beatty)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9"/>
                        </a:rPr>
                        <a:t>719-579-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9"/>
                        </a:rPr>
                        <a:t>1606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19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9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9"/>
                        </a:rPr>
                        <a:t>6800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52705" marR="44450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0"/>
                        </a:rPr>
                        <a:t>Fort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20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0"/>
                        </a:rPr>
                        <a:t>Carson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20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0"/>
                        </a:rPr>
                        <a:t>Housing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2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0"/>
                        </a:rPr>
                        <a:t>Service </a:t>
                      </a:r>
                      <a:r>
                        <a:rPr dirty="0" sz="800" b="1">
                          <a:latin typeface="Arial"/>
                          <a:cs typeface="Arial"/>
                          <a:hlinkClick r:id="rId20"/>
                        </a:rPr>
                        <a:t>Office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0"/>
                        </a:rPr>
                        <a:t>(HSO)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0"/>
                        </a:rPr>
                        <a:t>719-238-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0"/>
                        </a:rPr>
                        <a:t>6458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20"/>
                        </a:rPr>
                        <a:t>BLDG 1225</a:t>
                      </a:r>
                      <a:r>
                        <a:rPr dirty="0" sz="600" spc="325">
                          <a:latin typeface="Arial"/>
                          <a:cs typeface="Arial"/>
                          <a:hlinkClick r:id="rId20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20"/>
                        </a:rPr>
                        <a:t>www.housing.army.mil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1"/>
                        </a:rPr>
                        <a:t>Candlewood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2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1"/>
                        </a:rPr>
                        <a:t>Suites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21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1"/>
                        </a:rPr>
                        <a:t>Hotel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1"/>
                        </a:rPr>
                        <a:t>719-374-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1"/>
                        </a:rPr>
                        <a:t>9158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21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21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21"/>
                        </a:rPr>
                        <a:t>7306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8"/>
                        </a:rPr>
                        <a:t>Home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8"/>
                        </a:rPr>
                        <a:t>Buyers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1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8"/>
                        </a:rPr>
                        <a:t>Workshop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8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8"/>
                        </a:rPr>
                        <a:t>0457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6827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8"/>
                        </a:rPr>
                        <a:t>Virtual</a:t>
                      </a:r>
                      <a:r>
                        <a:rPr dirty="0" sz="600" spc="10">
                          <a:latin typeface="Arial"/>
                          <a:cs typeface="Arial"/>
                          <a:hlinkClick r:id="rId18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18"/>
                        </a:rPr>
                        <a:t>(ZOOM)</a:t>
                      </a:r>
                      <a:r>
                        <a:rPr dirty="0" sz="600">
                          <a:latin typeface="Arial"/>
                          <a:cs typeface="Arial"/>
                          <a:hlinkClick r:id="rId18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18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22"/>
                        </a:rPr>
                        <a:t>Peterson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2"/>
                        </a:rPr>
                        <a:t>Space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2"/>
                        </a:rPr>
                        <a:t>Force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2"/>
                        </a:rPr>
                        <a:t>Homes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2"/>
                        </a:rPr>
                        <a:t>888-718-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2"/>
                        </a:rPr>
                        <a:t>7234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550">
                          <a:latin typeface="Arial"/>
                          <a:cs typeface="Arial"/>
                          <a:hlinkClick r:id="rId22"/>
                        </a:rPr>
                        <a:t>650</a:t>
                      </a:r>
                      <a:r>
                        <a:rPr dirty="0" sz="550" spc="-5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2"/>
                        </a:rPr>
                        <a:t>McChord</a:t>
                      </a:r>
                      <a:r>
                        <a:rPr dirty="0" sz="550" spc="-15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550" spc="-25">
                          <a:latin typeface="Arial"/>
                          <a:cs typeface="Arial"/>
                          <a:hlinkClick r:id="rId22"/>
                        </a:rPr>
                        <a:t>St.</a:t>
                      </a:r>
                      <a:endParaRPr sz="55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dirty="0" sz="550" spc="-20">
                          <a:latin typeface="Arial"/>
                          <a:cs typeface="Arial"/>
                          <a:hlinkClick r:id="rId22"/>
                        </a:rPr>
                        <a:t>Colorado</a:t>
                      </a:r>
                      <a:r>
                        <a:rPr dirty="0" sz="550" spc="-5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2"/>
                        </a:rPr>
                        <a:t>Springs,</a:t>
                      </a:r>
                      <a:r>
                        <a:rPr dirty="0" sz="550" spc="10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22"/>
                        </a:rPr>
                        <a:t>CO</a:t>
                      </a:r>
                      <a:r>
                        <a:rPr dirty="0" sz="550" spc="5">
                          <a:latin typeface="Arial"/>
                          <a:cs typeface="Arial"/>
                          <a:hlinkClick r:id="rId22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2"/>
                        </a:rPr>
                        <a:t>80916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749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3"/>
                        </a:rPr>
                        <a:t>Pikes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2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3"/>
                        </a:rPr>
                        <a:t>Peak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2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3"/>
                        </a:rPr>
                        <a:t>Lodge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23"/>
                        </a:rPr>
                        <a:t>(Peterson</a:t>
                      </a:r>
                      <a:r>
                        <a:rPr dirty="0" sz="600" spc="-20">
                          <a:latin typeface="Arial"/>
                          <a:cs typeface="Arial"/>
                          <a:hlinkClick r:id="rId2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23"/>
                        </a:rPr>
                        <a:t>SFB</a:t>
                      </a:r>
                      <a:r>
                        <a:rPr dirty="0" sz="600" spc="-20">
                          <a:latin typeface="Arial"/>
                          <a:cs typeface="Arial"/>
                          <a:hlinkClick r:id="rId23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23"/>
                        </a:rPr>
                        <a:t>Hotel)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3"/>
                        </a:rPr>
                        <a:t>719-556-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3"/>
                        </a:rPr>
                        <a:t>7851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296545" marR="287655">
                        <a:lnSpc>
                          <a:spcPct val="111500"/>
                        </a:lnSpc>
                        <a:spcBef>
                          <a:spcPts val="45"/>
                        </a:spcBef>
                      </a:pPr>
                      <a:r>
                        <a:rPr dirty="0" sz="550">
                          <a:latin typeface="Arial"/>
                          <a:cs typeface="Arial"/>
                          <a:hlinkClick r:id="rId23"/>
                        </a:rPr>
                        <a:t>125 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3"/>
                        </a:rPr>
                        <a:t>Stewart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3"/>
                        </a:rPr>
                        <a:t> Ave.,</a:t>
                      </a:r>
                      <a:r>
                        <a:rPr dirty="0" sz="550" spc="-5">
                          <a:latin typeface="Arial"/>
                          <a:cs typeface="Arial"/>
                          <a:hlinkClick r:id="rId23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23"/>
                        </a:rPr>
                        <a:t>BLDG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3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3"/>
                        </a:rPr>
                        <a:t>1042</a:t>
                      </a:r>
                      <a:r>
                        <a:rPr dirty="0" sz="55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Peterson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SFB,</a:t>
                      </a:r>
                      <a:r>
                        <a:rPr dirty="0" sz="55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CO</a:t>
                      </a:r>
                      <a:r>
                        <a:rPr dirty="0" sz="55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80914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24"/>
                        </a:rPr>
                        <a:t>Schriever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4"/>
                        </a:rPr>
                        <a:t>Space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4"/>
                        </a:rPr>
                        <a:t>Force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4"/>
                        </a:rPr>
                        <a:t>Homes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4"/>
                        </a:rPr>
                        <a:t>888-875-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4"/>
                        </a:rPr>
                        <a:t>8009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316865" marR="309880" indent="22225">
                        <a:lnSpc>
                          <a:spcPct val="111500"/>
                        </a:lnSpc>
                        <a:spcBef>
                          <a:spcPts val="45"/>
                        </a:spcBef>
                      </a:pPr>
                      <a:r>
                        <a:rPr dirty="0" sz="550">
                          <a:latin typeface="Arial"/>
                          <a:cs typeface="Arial"/>
                          <a:hlinkClick r:id="rId24"/>
                        </a:rPr>
                        <a:t>300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4"/>
                        </a:rPr>
                        <a:t>Hartinger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4"/>
                        </a:rPr>
                        <a:t>Circle</a:t>
                      </a:r>
                      <a:r>
                        <a:rPr dirty="0" sz="550" spc="500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4"/>
                        </a:rPr>
                        <a:t>Colorado</a:t>
                      </a:r>
                      <a:r>
                        <a:rPr dirty="0" sz="550" spc="-5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4"/>
                        </a:rPr>
                        <a:t>Springs,</a:t>
                      </a:r>
                      <a:r>
                        <a:rPr dirty="0" sz="550" spc="10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24"/>
                        </a:rPr>
                        <a:t>CO</a:t>
                      </a:r>
                      <a:r>
                        <a:rPr dirty="0" sz="550" spc="5">
                          <a:latin typeface="Arial"/>
                          <a:cs typeface="Arial"/>
                          <a:hlinkClick r:id="rId2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4"/>
                        </a:rPr>
                        <a:t>80930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749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68580" marR="62865">
                        <a:lnSpc>
                          <a:spcPts val="1080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  <a:hlinkClick r:id="rId25"/>
                        </a:rPr>
                        <a:t>Air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5"/>
                        </a:rPr>
                        <a:t>Force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5"/>
                        </a:rPr>
                        <a:t>Academy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5"/>
                        </a:rPr>
                        <a:t>(USAFA)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5"/>
                        </a:rPr>
                        <a:t>Homes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5"/>
                        </a:rPr>
                        <a:t>719-435-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5"/>
                        </a:rPr>
                        <a:t>9033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32740" marR="326390" indent="125730">
                        <a:lnSpc>
                          <a:spcPct val="111500"/>
                        </a:lnSpc>
                        <a:spcBef>
                          <a:spcPts val="45"/>
                        </a:spcBef>
                      </a:pPr>
                      <a:r>
                        <a:rPr dirty="0" sz="550">
                          <a:latin typeface="Arial"/>
                          <a:cs typeface="Arial"/>
                          <a:hlinkClick r:id="rId25"/>
                        </a:rPr>
                        <a:t>4609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25"/>
                        </a:rPr>
                        <a:t>W</a:t>
                      </a:r>
                      <a:r>
                        <a:rPr dirty="0" sz="550" spc="15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5"/>
                        </a:rPr>
                        <a:t>Bighorn</a:t>
                      </a:r>
                      <a:r>
                        <a:rPr dirty="0" sz="550" spc="-15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 spc="-25">
                          <a:latin typeface="Arial"/>
                          <a:cs typeface="Arial"/>
                          <a:hlinkClick r:id="rId25"/>
                        </a:rPr>
                        <a:t>Dr</a:t>
                      </a:r>
                      <a:r>
                        <a:rPr dirty="0" sz="550" spc="500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25"/>
                        </a:rPr>
                        <a:t>USAF</a:t>
                      </a:r>
                      <a:r>
                        <a:rPr dirty="0" sz="550" spc="5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  <a:hlinkClick r:id="rId25"/>
                        </a:rPr>
                        <a:t>Academy,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25"/>
                        </a:rPr>
                        <a:t>CO</a:t>
                      </a:r>
                      <a:r>
                        <a:rPr dirty="0" sz="550" spc="-5">
                          <a:latin typeface="Arial"/>
                          <a:cs typeface="Arial"/>
                          <a:hlinkClick r:id="rId25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25"/>
                        </a:rPr>
                        <a:t>80840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394728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6"/>
                        </a:rPr>
                        <a:t>Camp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26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6"/>
                        </a:rPr>
                        <a:t>Hale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26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26"/>
                        </a:rPr>
                        <a:t>(RV)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6"/>
                        </a:rPr>
                        <a:t>1-800-874-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6"/>
                        </a:rPr>
                        <a:t>9378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7"/>
                        </a:rPr>
                        <a:t>RTI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27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7"/>
                        </a:rPr>
                        <a:t>Hotel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27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7"/>
                        </a:rPr>
                        <a:t>(Ft.</a:t>
                      </a:r>
                      <a:r>
                        <a:rPr dirty="0" sz="800" spc="5" b="1">
                          <a:latin typeface="Arial"/>
                          <a:cs typeface="Arial"/>
                          <a:hlinkClick r:id="rId2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7"/>
                        </a:rPr>
                        <a:t>Carson)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7"/>
                        </a:rPr>
                        <a:t>1-844-866-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7"/>
                        </a:rPr>
                        <a:t>9378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L w="28575">
                      <a:solidFill>
                        <a:srgbClr val="394728"/>
                      </a:solidFill>
                      <a:prstDash val="solid"/>
                    </a:lnL>
                    <a:lnR w="28575">
                      <a:solidFill>
                        <a:srgbClr val="394728"/>
                      </a:solidFill>
                      <a:prstDash val="solid"/>
                    </a:lnR>
                    <a:lnT w="28575">
                      <a:solidFill>
                        <a:srgbClr val="394728"/>
                      </a:solidFill>
                      <a:prstDash val="solid"/>
                    </a:lnT>
                    <a:lnB w="28575">
                      <a:solidFill>
                        <a:srgbClr val="39472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>
            <a:hlinkClick r:id="rId28"/>
          </p:cNvPr>
          <p:cNvSpPr/>
          <p:nvPr/>
        </p:nvSpPr>
        <p:spPr>
          <a:xfrm>
            <a:off x="5989192" y="5048630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924" y="0"/>
                </a:moveTo>
                <a:lnTo>
                  <a:pt x="0" y="0"/>
                </a:lnTo>
                <a:lnTo>
                  <a:pt x="0" y="111760"/>
                </a:lnTo>
                <a:lnTo>
                  <a:pt x="611924" y="111760"/>
                </a:lnTo>
                <a:lnTo>
                  <a:pt x="6119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>
            <a:hlinkClick r:id="rId28"/>
          </p:cNvPr>
          <p:cNvSpPr/>
          <p:nvPr/>
        </p:nvSpPr>
        <p:spPr>
          <a:xfrm>
            <a:off x="10866881" y="5048630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>
            <a:hlinkClick r:id="rId29"/>
          </p:cNvPr>
          <p:cNvSpPr/>
          <p:nvPr/>
        </p:nvSpPr>
        <p:spPr>
          <a:xfrm>
            <a:off x="5989192" y="5780151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924" y="0"/>
                </a:moveTo>
                <a:lnTo>
                  <a:pt x="0" y="0"/>
                </a:lnTo>
                <a:lnTo>
                  <a:pt x="0" y="111760"/>
                </a:lnTo>
                <a:lnTo>
                  <a:pt x="611924" y="111760"/>
                </a:lnTo>
                <a:lnTo>
                  <a:pt x="6119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>
            <a:hlinkClick r:id="rId30"/>
          </p:cNvPr>
          <p:cNvSpPr/>
          <p:nvPr/>
        </p:nvSpPr>
        <p:spPr>
          <a:xfrm>
            <a:off x="10866881" y="5780151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60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>
            <a:hlinkClick r:id="rId31"/>
          </p:cNvPr>
          <p:cNvSpPr/>
          <p:nvPr/>
        </p:nvSpPr>
        <p:spPr>
          <a:xfrm>
            <a:off x="2737739" y="6511925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39" h="111759">
                <a:moveTo>
                  <a:pt x="611632" y="0"/>
                </a:moveTo>
                <a:lnTo>
                  <a:pt x="0" y="0"/>
                </a:lnTo>
                <a:lnTo>
                  <a:pt x="0" y="111760"/>
                </a:lnTo>
                <a:lnTo>
                  <a:pt x="611632" y="111760"/>
                </a:lnTo>
                <a:lnTo>
                  <a:pt x="61163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>
            <a:hlinkClick r:id="rId32"/>
          </p:cNvPr>
          <p:cNvSpPr/>
          <p:nvPr/>
        </p:nvSpPr>
        <p:spPr>
          <a:xfrm>
            <a:off x="10866881" y="6511925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2492735" y="6511925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5135753" y="6767956"/>
            <a:ext cx="43180" cy="294640"/>
          </a:xfrm>
          <a:custGeom>
            <a:avLst/>
            <a:gdLst/>
            <a:ahLst/>
            <a:cxnLst/>
            <a:rect l="l" t="t" r="r" b="b"/>
            <a:pathLst>
              <a:path w="43179" h="294640">
                <a:moveTo>
                  <a:pt x="42672" y="0"/>
                </a:moveTo>
                <a:lnTo>
                  <a:pt x="0" y="0"/>
                </a:lnTo>
                <a:lnTo>
                  <a:pt x="0" y="36576"/>
                </a:lnTo>
                <a:lnTo>
                  <a:pt x="0" y="38608"/>
                </a:lnTo>
                <a:lnTo>
                  <a:pt x="0" y="294640"/>
                </a:lnTo>
                <a:lnTo>
                  <a:pt x="42672" y="294640"/>
                </a:lnTo>
                <a:lnTo>
                  <a:pt x="42672" y="36576"/>
                </a:lnTo>
                <a:lnTo>
                  <a:pt x="42672" y="0"/>
                </a:lnTo>
                <a:close/>
              </a:path>
            </a:pathLst>
          </a:custGeom>
          <a:solidFill>
            <a:srgbClr val="FF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>
            <a:hlinkClick r:id="rId33"/>
          </p:cNvPr>
          <p:cNvSpPr/>
          <p:nvPr/>
        </p:nvSpPr>
        <p:spPr>
          <a:xfrm>
            <a:off x="2737739" y="7243444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39" h="111759">
                <a:moveTo>
                  <a:pt x="611632" y="0"/>
                </a:moveTo>
                <a:lnTo>
                  <a:pt x="0" y="0"/>
                </a:lnTo>
                <a:lnTo>
                  <a:pt x="0" y="111759"/>
                </a:lnTo>
                <a:lnTo>
                  <a:pt x="611632" y="111759"/>
                </a:lnTo>
                <a:lnTo>
                  <a:pt x="61163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1865630" y="2359787"/>
          <a:ext cx="1617345" cy="6468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4315"/>
              </a:tblGrid>
              <a:tr h="438784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4"/>
                        </a:rPr>
                        <a:t>Army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34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4"/>
                        </a:rPr>
                        <a:t>Emergency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4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4"/>
                        </a:rPr>
                        <a:t>Relief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ts val="89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34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34"/>
                        </a:rPr>
                        <a:t>4783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29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34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4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4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34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34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5"/>
                        </a:rPr>
                        <a:t>Military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35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5"/>
                        </a:rPr>
                        <a:t>Pay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3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5"/>
                        </a:rPr>
                        <a:t>Office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35"/>
                        </a:rPr>
                        <a:t>520-714-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35"/>
                        </a:rPr>
                        <a:t>4500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35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5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5"/>
                        </a:rPr>
                        <a:t>1220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14"/>
                        </a:rPr>
                        <a:t>Financial</a:t>
                      </a:r>
                      <a:r>
                        <a:rPr dirty="0" sz="800" spc="25" b="1">
                          <a:latin typeface="Arial"/>
                          <a:cs typeface="Arial"/>
                          <a:hlinkClick r:id="rId14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4"/>
                        </a:rPr>
                        <a:t>Readiness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4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4"/>
                        </a:rPr>
                        <a:t>4590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4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4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4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14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14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88900" marR="71755" indent="-10795">
                        <a:lnSpc>
                          <a:spcPct val="111900"/>
                        </a:lnSpc>
                        <a:spcBef>
                          <a:spcPts val="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36"/>
                        </a:rPr>
                        <a:t>Defense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6"/>
                        </a:rPr>
                        <a:t>Finance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36"/>
                        </a:rPr>
                        <a:t>&amp;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6"/>
                        </a:rPr>
                        <a:t> Accounting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6"/>
                        </a:rPr>
                        <a:t>Service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6"/>
                        </a:rPr>
                        <a:t>(DFAS)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88900" marR="71755">
                        <a:lnSpc>
                          <a:spcPts val="106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36"/>
                        </a:rPr>
                        <a:t>1-888-332-</a:t>
                      </a:r>
                      <a:r>
                        <a:rPr dirty="0" sz="800">
                          <a:latin typeface="Arial"/>
                          <a:cs typeface="Arial"/>
                          <a:hlinkClick r:id="rId36"/>
                        </a:rPr>
                        <a:t>7411</a:t>
                      </a:r>
                      <a:r>
                        <a:rPr dirty="0" sz="600">
                          <a:latin typeface="Arial"/>
                          <a:cs typeface="Arial"/>
                          <a:hlinkClick r:id="rId36"/>
                        </a:rPr>
                        <a:t>,</a:t>
                      </a:r>
                      <a:r>
                        <a:rPr dirty="0" sz="600" spc="10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36"/>
                        </a:rPr>
                        <a:t>opt</a:t>
                      </a:r>
                      <a:r>
                        <a:rPr dirty="0" sz="600" spc="10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36"/>
                        </a:rPr>
                        <a:t>4,</a:t>
                      </a:r>
                      <a:r>
                        <a:rPr dirty="0" sz="600" spc="10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36"/>
                        </a:rPr>
                        <a:t>then</a:t>
                      </a:r>
                      <a:r>
                        <a:rPr dirty="0" sz="600" spc="5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36"/>
                        </a:rPr>
                        <a:t>opt</a:t>
                      </a:r>
                      <a:r>
                        <a:rPr dirty="0" sz="600" spc="10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600" spc="-50">
                          <a:latin typeface="Arial"/>
                          <a:cs typeface="Arial"/>
                          <a:hlinkClick r:id="rId36"/>
                        </a:rPr>
                        <a:t>3</a:t>
                      </a:r>
                      <a:r>
                        <a:rPr dirty="0" sz="600" spc="500">
                          <a:latin typeface="Arial"/>
                          <a:cs typeface="Arial"/>
                          <a:hlinkClick r:id="rId36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36"/>
                        </a:rPr>
                        <a:t>www.dfas.mil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37"/>
                        </a:rPr>
                        <a:t>Legal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3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7"/>
                        </a:rPr>
                        <a:t>Assistance </a:t>
                      </a:r>
                      <a:r>
                        <a:rPr dirty="0" sz="800" b="1">
                          <a:latin typeface="Arial"/>
                          <a:cs typeface="Arial"/>
                          <a:hlinkClick r:id="rId37"/>
                        </a:rPr>
                        <a:t>Office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7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7"/>
                        </a:rPr>
                        <a:t>(JAG)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37"/>
                        </a:rPr>
                        <a:t>719-524-</a:t>
                      </a:r>
                      <a:r>
                        <a:rPr dirty="0" sz="800">
                          <a:latin typeface="Arial"/>
                          <a:cs typeface="Arial"/>
                          <a:hlinkClick r:id="rId37"/>
                        </a:rPr>
                        <a:t>4955 /</a:t>
                      </a:r>
                      <a:r>
                        <a:rPr dirty="0" sz="800" spc="5">
                          <a:latin typeface="Arial"/>
                          <a:cs typeface="Arial"/>
                          <a:hlinkClick r:id="rId37"/>
                        </a:rPr>
                        <a:t>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37"/>
                        </a:rPr>
                        <a:t>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37"/>
                        </a:rPr>
                        <a:t>4788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37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7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7"/>
                        </a:rPr>
                        <a:t>6222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  <a:hlinkClick r:id="rId31"/>
                        </a:rPr>
                        <a:t>WIC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  <a:hlinkClick r:id="rId31"/>
                        </a:rPr>
                        <a:t>719-526-</a:t>
                      </a:r>
                      <a:r>
                        <a:rPr dirty="0" sz="700">
                          <a:latin typeface="Arial"/>
                          <a:cs typeface="Arial"/>
                          <a:hlinkClick r:id="rId31"/>
                        </a:rPr>
                        <a:t>4590</a:t>
                      </a:r>
                      <a:r>
                        <a:rPr dirty="0" sz="700" spc="5">
                          <a:latin typeface="Arial"/>
                          <a:cs typeface="Arial"/>
                          <a:hlinkClick r:id="rId31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31"/>
                        </a:rPr>
                        <a:t>/</a:t>
                      </a:r>
                      <a:r>
                        <a:rPr dirty="0" sz="700" spc="15">
                          <a:latin typeface="Arial"/>
                          <a:cs typeface="Arial"/>
                          <a:hlinkClick r:id="rId31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  <a:hlinkClick r:id="rId31"/>
                        </a:rPr>
                        <a:t>719-578-</a:t>
                      </a:r>
                      <a:r>
                        <a:rPr dirty="0" sz="700" spc="-20">
                          <a:latin typeface="Arial"/>
                          <a:cs typeface="Arial"/>
                          <a:hlinkClick r:id="rId31"/>
                        </a:rPr>
                        <a:t>3199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700">
                          <a:latin typeface="Arial"/>
                          <a:cs typeface="Arial"/>
                          <a:hlinkClick r:id="rId31"/>
                        </a:rPr>
                        <a:t>Mon</a:t>
                      </a:r>
                      <a:r>
                        <a:rPr dirty="0" sz="700" spc="40">
                          <a:latin typeface="Arial"/>
                          <a:cs typeface="Arial"/>
                          <a:hlinkClick r:id="rId31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  <a:hlinkClick r:id="rId31"/>
                        </a:rPr>
                        <a:t>1230pm-330pm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9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31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1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1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31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31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33"/>
                        </a:rPr>
                        <a:t>El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3"/>
                        </a:rPr>
                        <a:t>Paso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3"/>
                        </a:rPr>
                        <a:t>County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3"/>
                        </a:rPr>
                        <a:t>Child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3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51765">
                        <a:lnSpc>
                          <a:spcPct val="100000"/>
                        </a:lnSpc>
                        <a:tabLst>
                          <a:tab pos="890269" algn="l"/>
                        </a:tabLst>
                      </a:pPr>
                      <a:r>
                        <a:rPr dirty="0" baseline="4629" sz="900">
                          <a:latin typeface="Arial"/>
                          <a:cs typeface="Arial"/>
                          <a:hlinkClick r:id="rId33"/>
                        </a:rPr>
                        <a:t>TUE 1</a:t>
                      </a:r>
                      <a:r>
                        <a:rPr dirty="0" baseline="4629" sz="900" spc="15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baseline="4629" sz="900" spc="-15">
                          <a:latin typeface="Arial"/>
                          <a:cs typeface="Arial"/>
                          <a:hlinkClick r:id="rId33"/>
                        </a:rPr>
                        <a:t>PM-</a:t>
                      </a:r>
                      <a:r>
                        <a:rPr dirty="0" baseline="4629" sz="900">
                          <a:latin typeface="Arial"/>
                          <a:cs typeface="Arial"/>
                          <a:hlinkClick r:id="rId33"/>
                        </a:rPr>
                        <a:t>4</a:t>
                      </a:r>
                      <a:r>
                        <a:rPr dirty="0" baseline="4629" sz="900" spc="15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baseline="4629" sz="900" spc="-37">
                          <a:latin typeface="Arial"/>
                          <a:cs typeface="Arial"/>
                          <a:hlinkClick r:id="rId33"/>
                        </a:rPr>
                        <a:t>PM</a:t>
                      </a:r>
                      <a:r>
                        <a:rPr dirty="0" baseline="4629" sz="900">
                          <a:latin typeface="Arial"/>
                          <a:cs typeface="Arial"/>
                          <a:hlinkClick r:id="rId33"/>
                        </a:rPr>
                        <a:t>	</a:t>
                      </a:r>
                      <a:r>
                        <a:rPr dirty="0" sz="700" spc="-10">
                          <a:latin typeface="Arial"/>
                          <a:cs typeface="Arial"/>
                          <a:hlinkClick r:id="rId33"/>
                        </a:rPr>
                        <a:t>719-457-</a:t>
                      </a:r>
                      <a:r>
                        <a:rPr dirty="0" sz="700" spc="-20">
                          <a:latin typeface="Arial"/>
                          <a:cs typeface="Arial"/>
                          <a:hlinkClick r:id="rId33"/>
                        </a:rPr>
                        <a:t>6331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9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33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3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3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33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33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749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394728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88595" marR="178435">
                        <a:lnSpc>
                          <a:spcPts val="1080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8"/>
                        </a:rPr>
                        <a:t>Emergency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3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8"/>
                        </a:rPr>
                        <a:t>Community Resources,</a:t>
                      </a:r>
                      <a:r>
                        <a:rPr dirty="0" sz="800" spc="25" b="1">
                          <a:latin typeface="Arial"/>
                          <a:cs typeface="Arial"/>
                          <a:hlinkClick r:id="rId3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8"/>
                        </a:rPr>
                        <a:t>Dial: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9525">
                        <a:lnSpc>
                          <a:spcPts val="2640"/>
                        </a:lnSpc>
                      </a:pPr>
                      <a:r>
                        <a:rPr dirty="0" sz="2600" spc="-25">
                          <a:solidFill>
                            <a:srgbClr val="394728"/>
                          </a:solidFill>
                          <a:latin typeface="Arial Black"/>
                          <a:cs typeface="Arial Black"/>
                          <a:hlinkClick r:id="rId38"/>
                        </a:rPr>
                        <a:t>211</a:t>
                      </a:r>
                      <a:endParaRPr sz="260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28575">
                      <a:solidFill>
                        <a:srgbClr val="394728"/>
                      </a:solidFill>
                      <a:prstDash val="solid"/>
                    </a:lnL>
                    <a:lnR w="28575">
                      <a:solidFill>
                        <a:srgbClr val="394728"/>
                      </a:solidFill>
                      <a:prstDash val="solid"/>
                    </a:lnR>
                    <a:lnT w="28575">
                      <a:solidFill>
                        <a:srgbClr val="394728"/>
                      </a:solidFill>
                      <a:prstDash val="solid"/>
                    </a:lnT>
                    <a:lnB w="28575">
                      <a:solidFill>
                        <a:srgbClr val="394728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394728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9"/>
                        </a:rPr>
                        <a:t>American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9"/>
                        </a:rPr>
                        <a:t>Red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9"/>
                        </a:rPr>
                        <a:t>Cross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952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  <a:hlinkClick r:id="rId39"/>
                        </a:rPr>
                        <a:t>1-877-272-</a:t>
                      </a:r>
                      <a:r>
                        <a:rPr dirty="0" sz="700">
                          <a:latin typeface="Arial"/>
                          <a:cs typeface="Arial"/>
                          <a:hlinkClick r:id="rId39"/>
                        </a:rPr>
                        <a:t>7337</a:t>
                      </a:r>
                      <a:r>
                        <a:rPr dirty="0" sz="700" spc="10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39"/>
                        </a:rPr>
                        <a:t>/</a:t>
                      </a:r>
                      <a:r>
                        <a:rPr dirty="0" sz="700" spc="20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  <a:hlinkClick r:id="rId39"/>
                        </a:rPr>
                        <a:t>719-526-</a:t>
                      </a:r>
                      <a:r>
                        <a:rPr dirty="0" sz="700" spc="-20">
                          <a:latin typeface="Arial"/>
                          <a:cs typeface="Arial"/>
                          <a:hlinkClick r:id="rId39"/>
                        </a:rPr>
                        <a:t>7144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39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39"/>
                        </a:rPr>
                        <a:t>1217,</a:t>
                      </a:r>
                      <a:r>
                        <a:rPr dirty="0" sz="600" spc="-5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39"/>
                        </a:rPr>
                        <a:t>Room</a:t>
                      </a:r>
                      <a:r>
                        <a:rPr dirty="0" sz="600" spc="10">
                          <a:latin typeface="Arial"/>
                          <a:cs typeface="Arial"/>
                          <a:hlinkClick r:id="rId39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  <a:hlinkClick r:id="rId39"/>
                        </a:rPr>
                        <a:t>112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1" name="object 21" descr="">
            <a:hlinkClick r:id="rId40"/>
          </p:cNvPr>
          <p:cNvSpPr/>
          <p:nvPr/>
        </p:nvSpPr>
        <p:spPr>
          <a:xfrm>
            <a:off x="7615046" y="7243444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924" y="0"/>
                </a:moveTo>
                <a:lnTo>
                  <a:pt x="0" y="0"/>
                </a:lnTo>
                <a:lnTo>
                  <a:pt x="0" y="111759"/>
                </a:lnTo>
                <a:lnTo>
                  <a:pt x="611924" y="111759"/>
                </a:lnTo>
                <a:lnTo>
                  <a:pt x="611924" y="0"/>
                </a:lnTo>
                <a:close/>
              </a:path>
            </a:pathLst>
          </a:custGeom>
          <a:solidFill>
            <a:srgbClr val="2E8D82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6743319" y="2359787"/>
          <a:ext cx="1616710" cy="6468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680"/>
              </a:tblGrid>
              <a:tr h="621665">
                <a:tc>
                  <a:txBody>
                    <a:bodyPr/>
                    <a:lstStyle/>
                    <a:p>
                      <a:pPr algn="ctr" marL="60325" marR="51435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1"/>
                        </a:rPr>
                        <a:t>Military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4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1"/>
                        </a:rPr>
                        <a:t>Family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4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1"/>
                        </a:rPr>
                        <a:t>Life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1"/>
                        </a:rPr>
                        <a:t>Couselor (MFLC)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1"/>
                        </a:rPr>
                        <a:t>866-804-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1"/>
                        </a:rPr>
                        <a:t>8763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41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41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1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41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41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42"/>
                        </a:rPr>
                        <a:t>Family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2"/>
                        </a:rPr>
                        <a:t>Life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2"/>
                        </a:rPr>
                        <a:t>Chaplain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143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  <a:hlinkClick r:id="rId42"/>
                        </a:rPr>
                        <a:t>719-526-</a:t>
                      </a:r>
                      <a:r>
                        <a:rPr dirty="0" sz="700">
                          <a:latin typeface="Arial"/>
                          <a:cs typeface="Arial"/>
                          <a:hlinkClick r:id="rId42"/>
                        </a:rPr>
                        <a:t>0036</a:t>
                      </a:r>
                      <a:r>
                        <a:rPr dirty="0" sz="700" spc="5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42"/>
                        </a:rPr>
                        <a:t>/</a:t>
                      </a:r>
                      <a:r>
                        <a:rPr dirty="0" sz="700" spc="15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  <a:hlinkClick r:id="rId42"/>
                        </a:rPr>
                        <a:t>719-237-</a:t>
                      </a:r>
                      <a:r>
                        <a:rPr dirty="0" sz="700" spc="-20">
                          <a:latin typeface="Arial"/>
                          <a:cs typeface="Arial"/>
                          <a:hlinkClick r:id="rId42"/>
                        </a:rPr>
                        <a:t>7409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4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2"/>
                        </a:rPr>
                        <a:t>1659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43"/>
                        </a:rPr>
                        <a:t>Colorado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4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3"/>
                        </a:rPr>
                        <a:t>Crisis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4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3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3"/>
                        </a:rPr>
                        <a:t>1-844-493-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3"/>
                        </a:rPr>
                        <a:t>8255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00">
                          <a:latin typeface="Arial"/>
                          <a:cs typeface="Arial"/>
                          <a:hlinkClick r:id="rId43"/>
                        </a:rPr>
                        <a:t>Text</a:t>
                      </a:r>
                      <a:r>
                        <a:rPr dirty="0" sz="700" spc="-25">
                          <a:latin typeface="Arial"/>
                          <a:cs typeface="Arial"/>
                          <a:hlinkClick r:id="rId43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43"/>
                        </a:rPr>
                        <a:t>"Talk"</a:t>
                      </a:r>
                      <a:r>
                        <a:rPr dirty="0" sz="700" spc="-15">
                          <a:latin typeface="Arial"/>
                          <a:cs typeface="Arial"/>
                          <a:hlinkClick r:id="rId43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43"/>
                        </a:rPr>
                        <a:t>to</a:t>
                      </a:r>
                      <a:r>
                        <a:rPr dirty="0" sz="700" spc="-25">
                          <a:latin typeface="Arial"/>
                          <a:cs typeface="Arial"/>
                          <a:hlinkClick r:id="rId43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  <a:hlinkClick r:id="rId43"/>
                        </a:rPr>
                        <a:t>28255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42"/>
                        </a:rPr>
                        <a:t>Chaplain</a:t>
                      </a:r>
                      <a:r>
                        <a:rPr dirty="0" sz="800" spc="-55" b="1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2"/>
                        </a:rPr>
                        <a:t>Hotline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2"/>
                        </a:rPr>
                        <a:t>719-291-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2"/>
                        </a:rPr>
                        <a:t>9619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001394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42"/>
                        </a:rPr>
                        <a:t>Ft</a:t>
                      </a:r>
                      <a:r>
                        <a:rPr dirty="0" sz="600" spc="15">
                          <a:latin typeface="Arial"/>
                          <a:cs typeface="Arial"/>
                          <a:hlinkClick r:id="rId42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42"/>
                        </a:rPr>
                        <a:t>Carson</a:t>
                      </a:r>
                      <a:r>
                        <a:rPr dirty="0" sz="600">
                          <a:latin typeface="Arial"/>
                          <a:cs typeface="Arial"/>
                          <a:hlinkClick r:id="rId42"/>
                        </a:rPr>
                        <a:t>	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2"/>
                        </a:rPr>
                        <a:t>24/7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4"/>
                        </a:rPr>
                        <a:t>Behavioral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44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4"/>
                        </a:rPr>
                        <a:t>Health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4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4"/>
                        </a:rPr>
                        <a:t>7155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66103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44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44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4"/>
                        </a:rPr>
                        <a:t>1830</a:t>
                      </a:r>
                      <a:r>
                        <a:rPr dirty="0" sz="600">
                          <a:latin typeface="Arial"/>
                          <a:cs typeface="Arial"/>
                          <a:hlinkClick r:id="rId44"/>
                        </a:rPr>
                        <a:t>	</a:t>
                      </a:r>
                      <a:r>
                        <a:rPr dirty="0" sz="600" spc="-10">
                          <a:latin typeface="Arial"/>
                          <a:cs typeface="Arial"/>
                          <a:hlinkClick r:id="rId44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44"/>
                        </a:rPr>
                        <a:t>F</a:t>
                      </a:r>
                      <a:r>
                        <a:rPr dirty="0" sz="600" spc="25">
                          <a:latin typeface="Arial"/>
                          <a:cs typeface="Arial"/>
                          <a:hlinkClick r:id="rId4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44"/>
                        </a:rPr>
                        <a:t>730am-</a:t>
                      </a:r>
                      <a:r>
                        <a:rPr dirty="0" sz="600" spc="-10">
                          <a:latin typeface="Arial"/>
                          <a:cs typeface="Arial"/>
                          <a:hlinkClick r:id="rId44"/>
                        </a:rPr>
                        <a:t>430pm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84785" marR="178435">
                        <a:lnSpc>
                          <a:spcPct val="111900"/>
                        </a:lnSpc>
                        <a:spcBef>
                          <a:spcPts val="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5"/>
                        </a:rPr>
                        <a:t>Army Substance</a:t>
                      </a:r>
                      <a:r>
                        <a:rPr dirty="0" sz="800" spc="5" b="1">
                          <a:latin typeface="Arial"/>
                          <a:cs typeface="Arial"/>
                          <a:hlinkClick r:id="rId45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45"/>
                        </a:rPr>
                        <a:t>Abuse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5"/>
                        </a:rPr>
                        <a:t>Program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4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5"/>
                        </a:rPr>
                        <a:t>(ASAP)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5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5"/>
                        </a:rPr>
                        <a:t>2727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45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45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5"/>
                        </a:rPr>
                        <a:t>1218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0"/>
                        </a:rPr>
                        <a:t>Military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40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0"/>
                        </a:rPr>
                        <a:t>One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0"/>
                        </a:rPr>
                        <a:t>Source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40"/>
                        </a:rPr>
                        <a:t>Confidential</a:t>
                      </a:r>
                      <a:r>
                        <a:rPr dirty="0" sz="600" spc="-15">
                          <a:latin typeface="Arial"/>
                          <a:cs typeface="Arial"/>
                          <a:hlinkClick r:id="rId40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40"/>
                        </a:rPr>
                        <a:t>Non-</a:t>
                      </a:r>
                      <a:r>
                        <a:rPr dirty="0" sz="600">
                          <a:latin typeface="Arial"/>
                          <a:cs typeface="Arial"/>
                          <a:hlinkClick r:id="rId40"/>
                        </a:rPr>
                        <a:t>Medical</a:t>
                      </a:r>
                      <a:r>
                        <a:rPr dirty="0" sz="600" spc="-15">
                          <a:latin typeface="Arial"/>
                          <a:cs typeface="Arial"/>
                          <a:hlinkClick r:id="rId40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40"/>
                        </a:rPr>
                        <a:t>Counseling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0"/>
                        </a:rPr>
                        <a:t>1-800-342-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0"/>
                        </a:rPr>
                        <a:t>9647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R="3873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8591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40"/>
                        </a:rPr>
                        <a:t>Text:</a:t>
                      </a:r>
                      <a:r>
                        <a:rPr dirty="0" sz="600" spc="-10">
                          <a:latin typeface="Arial"/>
                          <a:cs typeface="Arial"/>
                          <a:hlinkClick r:id="rId40"/>
                        </a:rPr>
                        <a:t> 838255</a:t>
                      </a:r>
                      <a:r>
                        <a:rPr dirty="0" sz="600">
                          <a:latin typeface="Arial"/>
                          <a:cs typeface="Arial"/>
                          <a:hlinkClick r:id="rId40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40"/>
                        </a:rPr>
                        <a:t>MOS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425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239395" marR="231775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6"/>
                        </a:rPr>
                        <a:t>Psychological</a:t>
                      </a:r>
                      <a:r>
                        <a:rPr dirty="0" sz="800" spc="35" b="1">
                          <a:latin typeface="Arial"/>
                          <a:cs typeface="Arial"/>
                          <a:hlinkClick r:id="rId4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6"/>
                        </a:rPr>
                        <a:t>Health Resource</a:t>
                      </a:r>
                      <a:r>
                        <a:rPr dirty="0" sz="800" spc="15" b="1">
                          <a:latin typeface="Arial"/>
                          <a:cs typeface="Arial"/>
                          <a:hlinkClick r:id="rId4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6"/>
                        </a:rPr>
                        <a:t>Center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6"/>
                        </a:rPr>
                        <a:t>1-866-966-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6"/>
                        </a:rPr>
                        <a:t>1020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49860" marR="142240">
                        <a:lnSpc>
                          <a:spcPts val="107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47"/>
                        </a:rPr>
                        <a:t>National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47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7"/>
                        </a:rPr>
                        <a:t>Suicide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47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7"/>
                        </a:rPr>
                        <a:t>&amp;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4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7"/>
                        </a:rPr>
                        <a:t>Crisis </a:t>
                      </a:r>
                      <a:r>
                        <a:rPr dirty="0" sz="800" b="1">
                          <a:latin typeface="Arial"/>
                          <a:cs typeface="Arial"/>
                          <a:hlinkClick r:id="rId47"/>
                        </a:rPr>
                        <a:t>Lifeline,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4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7"/>
                        </a:rPr>
                        <a:t>Call/Text: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9525">
                        <a:lnSpc>
                          <a:spcPts val="2650"/>
                        </a:lnSpc>
                      </a:pPr>
                      <a:r>
                        <a:rPr dirty="0" sz="2600" spc="-25">
                          <a:solidFill>
                            <a:srgbClr val="C32423"/>
                          </a:solidFill>
                          <a:latin typeface="Arial Black"/>
                          <a:cs typeface="Arial Black"/>
                          <a:hlinkClick r:id="rId47"/>
                        </a:rPr>
                        <a:t>988</a:t>
                      </a:r>
                      <a:endParaRPr sz="26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3" name="object 23" descr="">
            <a:hlinkClick r:id="rId48"/>
          </p:cNvPr>
          <p:cNvSpPr/>
          <p:nvPr/>
        </p:nvSpPr>
        <p:spPr>
          <a:xfrm>
            <a:off x="10866881" y="7243444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59"/>
                </a:lnTo>
                <a:lnTo>
                  <a:pt x="611631" y="111759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>
            <a:hlinkClick r:id="rId49"/>
          </p:cNvPr>
          <p:cNvSpPr/>
          <p:nvPr/>
        </p:nvSpPr>
        <p:spPr>
          <a:xfrm>
            <a:off x="12492735" y="7243444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59"/>
                </a:lnTo>
                <a:lnTo>
                  <a:pt x="611631" y="111759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>
            <a:hlinkClick r:id="rId50"/>
          </p:cNvPr>
          <p:cNvSpPr/>
          <p:nvPr/>
        </p:nvSpPr>
        <p:spPr>
          <a:xfrm>
            <a:off x="5989192" y="7975345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924" y="0"/>
                </a:moveTo>
                <a:lnTo>
                  <a:pt x="0" y="0"/>
                </a:lnTo>
                <a:lnTo>
                  <a:pt x="0" y="111759"/>
                </a:lnTo>
                <a:lnTo>
                  <a:pt x="611924" y="111759"/>
                </a:lnTo>
                <a:lnTo>
                  <a:pt x="6119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>
            <a:hlinkClick r:id="rId13"/>
          </p:cNvPr>
          <p:cNvSpPr/>
          <p:nvPr/>
        </p:nvSpPr>
        <p:spPr>
          <a:xfrm>
            <a:off x="10866881" y="7975345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59"/>
                </a:lnTo>
                <a:lnTo>
                  <a:pt x="611631" y="111759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>
            <a:hlinkClick r:id="rId51"/>
          </p:cNvPr>
          <p:cNvSpPr/>
          <p:nvPr/>
        </p:nvSpPr>
        <p:spPr>
          <a:xfrm>
            <a:off x="12492735" y="7975345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59"/>
                </a:lnTo>
                <a:lnTo>
                  <a:pt x="611631" y="111759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>
            <a:hlinkClick r:id="rId52"/>
          </p:cNvPr>
          <p:cNvSpPr/>
          <p:nvPr/>
        </p:nvSpPr>
        <p:spPr>
          <a:xfrm>
            <a:off x="9240901" y="8706866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8381365" y="2371978"/>
          <a:ext cx="1592580" cy="6468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4315"/>
              </a:tblGrid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53"/>
                        </a:rPr>
                        <a:t>DEERS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5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3"/>
                        </a:rPr>
                        <a:t>/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5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3"/>
                        </a:rPr>
                        <a:t>ID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3"/>
                        </a:rPr>
                        <a:t> Cards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3"/>
                        </a:rPr>
                        <a:t>719-524-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3"/>
                        </a:rPr>
                        <a:t>3704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53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3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3"/>
                        </a:rPr>
                        <a:t>1218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222885" marR="215265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4"/>
                        </a:rPr>
                        <a:t>Transition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4"/>
                        </a:rPr>
                        <a:t>Assistance Program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4"/>
                        </a:rPr>
                        <a:t>(TAP)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95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4"/>
                        </a:rPr>
                        <a:t>719-526-</a:t>
                      </a:r>
                      <a:r>
                        <a:rPr dirty="0" sz="800">
                          <a:latin typeface="Arial"/>
                          <a:cs typeface="Arial"/>
                          <a:hlinkClick r:id="rId54"/>
                        </a:rPr>
                        <a:t>1001</a:t>
                      </a:r>
                      <a:r>
                        <a:rPr dirty="0" sz="800" spc="-5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  <a:hlinkClick r:id="rId54"/>
                        </a:rPr>
                        <a:t>/</a:t>
                      </a:r>
                      <a:r>
                        <a:rPr dirty="0" sz="800" spc="-5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4"/>
                        </a:rPr>
                        <a:t>1002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54"/>
                        </a:rPr>
                        <a:t>BLDG</a:t>
                      </a:r>
                      <a:r>
                        <a:rPr dirty="0" sz="600" spc="5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54"/>
                        </a:rPr>
                        <a:t>1218</a:t>
                      </a:r>
                      <a:r>
                        <a:rPr dirty="0" sz="600" spc="5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54"/>
                        </a:rPr>
                        <a:t>Rm</a:t>
                      </a:r>
                      <a:r>
                        <a:rPr dirty="0" sz="600" spc="25">
                          <a:latin typeface="Arial"/>
                          <a:cs typeface="Arial"/>
                          <a:hlinkClick r:id="rId5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54"/>
                        </a:rPr>
                        <a:t>135</a:t>
                      </a:r>
                      <a:r>
                        <a:rPr dirty="0" sz="600" spc="175">
                          <a:latin typeface="Arial"/>
                          <a:cs typeface="Arial"/>
                          <a:hlinkClick r:id="rId54"/>
                        </a:rPr>
                        <a:t> 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54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54"/>
                        </a:rPr>
                        <a:t>F 9am-</a:t>
                      </a:r>
                      <a:r>
                        <a:rPr dirty="0" sz="600" spc="-25">
                          <a:latin typeface="Arial"/>
                          <a:cs typeface="Arial"/>
                          <a:hlinkClick r:id="rId54"/>
                        </a:rPr>
                        <a:t>3pm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70485" marR="65405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6"/>
                        </a:rPr>
                        <a:t>Soldier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16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6"/>
                        </a:rPr>
                        <a:t>&amp;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16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6"/>
                        </a:rPr>
                        <a:t>Family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1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6"/>
                        </a:rPr>
                        <a:t>Assistance </a:t>
                      </a:r>
                      <a:r>
                        <a:rPr dirty="0" sz="800" b="1">
                          <a:latin typeface="Arial"/>
                          <a:cs typeface="Arial"/>
                          <a:hlinkClick r:id="rId16"/>
                        </a:rPr>
                        <a:t>Center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1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6"/>
                        </a:rPr>
                        <a:t>(SFAC)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6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6"/>
                        </a:rPr>
                        <a:t>5807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6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6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6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16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16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58115" marR="151130" indent="3810">
                        <a:lnSpc>
                          <a:spcPct val="117600"/>
                        </a:lnSpc>
                        <a:spcBef>
                          <a:spcPts val="4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5"/>
                        </a:rPr>
                        <a:t>Joint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5"/>
                        </a:rPr>
                        <a:t>Personal</a:t>
                      </a:r>
                      <a:r>
                        <a:rPr dirty="0" sz="800" b="1">
                          <a:latin typeface="Arial"/>
                          <a:cs typeface="Arial"/>
                          <a:hlinkClick r:id="rId5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5"/>
                        </a:rPr>
                        <a:t>Property </a:t>
                      </a:r>
                      <a:r>
                        <a:rPr dirty="0" sz="800" b="1">
                          <a:latin typeface="Arial"/>
                          <a:cs typeface="Arial"/>
                          <a:hlinkClick r:id="rId55"/>
                        </a:rPr>
                        <a:t>Shipping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55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5"/>
                        </a:rPr>
                        <a:t>Office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5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5"/>
                        </a:rPr>
                        <a:t>(JPPSO)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55"/>
                        </a:rPr>
                        <a:t>719-554-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5"/>
                        </a:rPr>
                        <a:t>9291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55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5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5"/>
                        </a:rPr>
                        <a:t>1525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56"/>
                        </a:rPr>
                        <a:t>Military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56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6"/>
                        </a:rPr>
                        <a:t>In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6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6"/>
                        </a:rPr>
                        <a:t>/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800" b="1">
                          <a:latin typeface="Arial"/>
                          <a:cs typeface="Arial"/>
                          <a:hlinkClick r:id="rId57"/>
                        </a:rPr>
                        <a:t>ut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7"/>
                        </a:rPr>
                        <a:t>Processing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6"/>
                        </a:rPr>
                        <a:t>719-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00" spc="-10">
                          <a:latin typeface="Arial"/>
                          <a:cs typeface="Arial"/>
                          <a:hlinkClick r:id="rId57"/>
                        </a:rPr>
                        <a:t>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7"/>
                        </a:rPr>
                        <a:t>6961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727710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56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6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6"/>
                        </a:rPr>
                        <a:t>1525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600" spc="-10">
                          <a:latin typeface="Arial"/>
                          <a:cs typeface="Arial"/>
                          <a:hlinkClick r:id="rId57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57"/>
                        </a:rPr>
                        <a:t>F</a:t>
                      </a:r>
                      <a:r>
                        <a:rPr dirty="0" sz="600" spc="25">
                          <a:latin typeface="Arial"/>
                          <a:cs typeface="Arial"/>
                          <a:hlinkClick r:id="rId57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57"/>
                        </a:rPr>
                        <a:t>730am-</a:t>
                      </a:r>
                      <a:r>
                        <a:rPr dirty="0" sz="600" spc="-25">
                          <a:latin typeface="Arial"/>
                          <a:cs typeface="Arial"/>
                          <a:hlinkClick r:id="rId57"/>
                        </a:rPr>
                        <a:t>3pm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306705" marR="297815">
                        <a:lnSpc>
                          <a:spcPct val="111900"/>
                        </a:lnSpc>
                        <a:spcBef>
                          <a:spcPts val="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8"/>
                        </a:rPr>
                        <a:t>SATO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5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8"/>
                        </a:rPr>
                        <a:t>Commercial Travel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924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8"/>
                        </a:rPr>
                        <a:t>1-800-767-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8"/>
                        </a:rPr>
                        <a:t>8598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R="3429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77152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58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8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8"/>
                        </a:rPr>
                        <a:t>1525</a:t>
                      </a:r>
                      <a:r>
                        <a:rPr dirty="0" sz="600">
                          <a:latin typeface="Arial"/>
                          <a:cs typeface="Arial"/>
                          <a:hlinkClick r:id="rId58"/>
                        </a:rPr>
                        <a:t>	</a:t>
                      </a:r>
                      <a:r>
                        <a:rPr dirty="0" sz="600" spc="-10">
                          <a:latin typeface="Arial"/>
                          <a:cs typeface="Arial"/>
                          <a:hlinkClick r:id="rId58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58"/>
                        </a:rPr>
                        <a:t>F</a:t>
                      </a:r>
                      <a:r>
                        <a:rPr dirty="0" sz="600" spc="35">
                          <a:latin typeface="Arial"/>
                          <a:cs typeface="Arial"/>
                          <a:hlinkClick r:id="rId58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58"/>
                        </a:rPr>
                        <a:t>8am-</a:t>
                      </a:r>
                      <a:r>
                        <a:rPr dirty="0" sz="600" spc="-10">
                          <a:latin typeface="Arial"/>
                          <a:cs typeface="Arial"/>
                          <a:hlinkClick r:id="rId58"/>
                        </a:rPr>
                        <a:t>430pm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544195" marR="372110" indent="-162560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9"/>
                        </a:rPr>
                        <a:t>USO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59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9"/>
                        </a:rPr>
                        <a:t>Transition 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dirty="0" sz="600">
                          <a:latin typeface="Arial"/>
                          <a:cs typeface="Arial"/>
                          <a:hlinkClick r:id="rId59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9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9"/>
                        </a:rPr>
                        <a:t>1524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60"/>
                        </a:rPr>
                        <a:t>VA/DOD</a:t>
                      </a:r>
                      <a:r>
                        <a:rPr dirty="0" sz="800" spc="-55" b="1">
                          <a:latin typeface="Arial"/>
                          <a:cs typeface="Arial"/>
                          <a:hlinkClick r:id="rId6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0"/>
                        </a:rPr>
                        <a:t>Liaison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  <a:hlinkClick r:id="rId60"/>
                        </a:rPr>
                        <a:t>719-526-</a:t>
                      </a:r>
                      <a:r>
                        <a:rPr dirty="0" sz="700">
                          <a:latin typeface="Arial"/>
                          <a:cs typeface="Arial"/>
                          <a:hlinkClick r:id="rId60"/>
                        </a:rPr>
                        <a:t>9675</a:t>
                      </a:r>
                      <a:r>
                        <a:rPr dirty="0" sz="700" spc="-10">
                          <a:latin typeface="Arial"/>
                          <a:cs typeface="Arial"/>
                          <a:hlinkClick r:id="rId60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60"/>
                        </a:rPr>
                        <a:t>/</a:t>
                      </a:r>
                      <a:r>
                        <a:rPr dirty="0" sz="700" spc="-5">
                          <a:latin typeface="Arial"/>
                          <a:cs typeface="Arial"/>
                          <a:hlinkClick r:id="rId60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  <a:hlinkClick r:id="rId60"/>
                        </a:rPr>
                        <a:t>9608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 marL="241300" marR="233045">
                        <a:lnSpc>
                          <a:spcPts val="740"/>
                        </a:lnSpc>
                      </a:pPr>
                      <a:r>
                        <a:rPr dirty="0" sz="550">
                          <a:latin typeface="Arial"/>
                          <a:cs typeface="Arial"/>
                          <a:hlinkClick r:id="rId60"/>
                        </a:rPr>
                        <a:t>1650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60"/>
                        </a:rPr>
                        <a:t>Cochrane</a:t>
                      </a:r>
                      <a:r>
                        <a:rPr dirty="0" sz="550" spc="-15">
                          <a:latin typeface="Arial"/>
                          <a:cs typeface="Arial"/>
                          <a:hlinkClick r:id="rId60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60"/>
                        </a:rPr>
                        <a:t>Circle, Suite</a:t>
                      </a:r>
                      <a:r>
                        <a:rPr dirty="0" sz="550" spc="-15">
                          <a:latin typeface="Arial"/>
                          <a:cs typeface="Arial"/>
                          <a:hlinkClick r:id="rId60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  <a:hlinkClick r:id="rId60"/>
                        </a:rPr>
                        <a:t>2805</a:t>
                      </a:r>
                      <a:r>
                        <a:rPr dirty="0" sz="55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Fort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Carson,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CO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80913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2"/>
                        </a:rPr>
                        <a:t>Relocation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5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2"/>
                        </a:rPr>
                        <a:t>Readiness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2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2"/>
                        </a:rPr>
                        <a:t>0457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5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2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52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52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0" name="object 30" descr="">
            <a:hlinkClick r:id="rId61"/>
          </p:cNvPr>
          <p:cNvSpPr/>
          <p:nvPr/>
        </p:nvSpPr>
        <p:spPr>
          <a:xfrm>
            <a:off x="10866881" y="8706866"/>
            <a:ext cx="612140" cy="111760"/>
          </a:xfrm>
          <a:custGeom>
            <a:avLst/>
            <a:gdLst/>
            <a:ahLst/>
            <a:cxnLst/>
            <a:rect l="l" t="t" r="r" b="b"/>
            <a:pathLst>
              <a:path w="612140" h="111759">
                <a:moveTo>
                  <a:pt x="611631" y="0"/>
                </a:moveTo>
                <a:lnTo>
                  <a:pt x="0" y="0"/>
                </a:lnTo>
                <a:lnTo>
                  <a:pt x="0" y="111760"/>
                </a:lnTo>
                <a:lnTo>
                  <a:pt x="611631" y="111760"/>
                </a:lnTo>
                <a:lnTo>
                  <a:pt x="61163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1" name="object 31" descr=""/>
          <p:cNvGraphicFramePr>
            <a:graphicFrameLocks noGrp="1"/>
          </p:cNvGraphicFramePr>
          <p:nvPr/>
        </p:nvGraphicFramePr>
        <p:xfrm>
          <a:off x="10007345" y="2371978"/>
          <a:ext cx="1592580" cy="6468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7705"/>
                <a:gridCol w="815339"/>
              </a:tblGrid>
              <a:tr h="303530">
                <a:tc gridSpan="2">
                  <a:txBody>
                    <a:bodyPr/>
                    <a:lstStyle/>
                    <a:p>
                      <a:pPr marL="593090" marR="168275" indent="-416559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62"/>
                        </a:rPr>
                        <a:t>Armed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62"/>
                        </a:rPr>
                        <a:t>Forces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2"/>
                        </a:rPr>
                        <a:t>Wellness Center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670">
                <a:tc gridSpan="2">
                  <a:txBody>
                    <a:bodyPr/>
                    <a:lstStyle/>
                    <a:p>
                      <a:pPr marL="4387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62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62"/>
                        </a:rPr>
                        <a:t>3887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2"/>
                        </a:rPr>
                        <a:t>1843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600" spc="-10">
                          <a:latin typeface="Arial"/>
                          <a:cs typeface="Arial"/>
                          <a:hlinkClick r:id="rId62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62"/>
                        </a:rPr>
                        <a:t>F</a:t>
                      </a:r>
                      <a:r>
                        <a:rPr dirty="0" sz="600" spc="35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2"/>
                        </a:rPr>
                        <a:t>7am-</a:t>
                      </a:r>
                      <a:r>
                        <a:rPr dirty="0" sz="600" spc="-25">
                          <a:latin typeface="Arial"/>
                          <a:cs typeface="Arial"/>
                          <a:hlinkClick r:id="rId62"/>
                        </a:rPr>
                        <a:t>4pm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3"/>
                        </a:rPr>
                        <a:t>Outdoor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3"/>
                        </a:rPr>
                        <a:t>Recreation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3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3"/>
                        </a:rPr>
                        <a:t>1993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3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3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3"/>
                        </a:rPr>
                        <a:t>2429</a:t>
                      </a:r>
                      <a:r>
                        <a:rPr dirty="0" sz="600">
                          <a:latin typeface="Arial"/>
                          <a:cs typeface="Arial"/>
                          <a:hlinkClick r:id="rId13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3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53185">
                <a:tc gridSpan="2">
                  <a:txBody>
                    <a:bodyPr/>
                    <a:lstStyle/>
                    <a:p>
                      <a:pPr marL="3695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63"/>
                        </a:rPr>
                        <a:t>Fitness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3"/>
                        </a:rPr>
                        <a:t>Centers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Garcia,</a:t>
                      </a:r>
                      <a:r>
                        <a:rPr dirty="0" sz="600" spc="195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BLDG</a:t>
                      </a:r>
                      <a:r>
                        <a:rPr dirty="0" sz="600" spc="15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1856,</a:t>
                      </a:r>
                      <a:r>
                        <a:rPr dirty="0" sz="600" spc="195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3"/>
                        </a:rPr>
                        <a:t>719-526-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3"/>
                        </a:rPr>
                        <a:t>3944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Mckibben,</a:t>
                      </a:r>
                      <a:r>
                        <a:rPr dirty="0" sz="600" spc="170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BLDG</a:t>
                      </a:r>
                      <a:r>
                        <a:rPr dirty="0" sz="600" spc="5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1160,</a:t>
                      </a:r>
                      <a:r>
                        <a:rPr dirty="0" sz="600" spc="175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3"/>
                        </a:rPr>
                        <a:t>719-526-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3"/>
                        </a:rPr>
                        <a:t>2597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Shermin,</a:t>
                      </a:r>
                      <a:r>
                        <a:rPr dirty="0" sz="600" spc="190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BLDG</a:t>
                      </a:r>
                      <a:r>
                        <a:rPr dirty="0" sz="600" spc="15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9429,</a:t>
                      </a:r>
                      <a:r>
                        <a:rPr dirty="0" sz="600" spc="190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3"/>
                        </a:rPr>
                        <a:t>719-524-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3"/>
                        </a:rPr>
                        <a:t>0673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1079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Waller,</a:t>
                      </a:r>
                      <a:r>
                        <a:rPr dirty="0" sz="600" spc="200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BLDG</a:t>
                      </a:r>
                      <a:r>
                        <a:rPr dirty="0" sz="600" spc="20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3"/>
                        </a:rPr>
                        <a:t>2357,</a:t>
                      </a:r>
                      <a:r>
                        <a:rPr dirty="0" sz="600" spc="200">
                          <a:latin typeface="Arial"/>
                          <a:cs typeface="Arial"/>
                          <a:hlinkClick r:id="rId63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3"/>
                        </a:rPr>
                        <a:t>719-526-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3"/>
                        </a:rPr>
                        <a:t>2742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889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Ellis,</a:t>
                      </a:r>
                      <a:r>
                        <a:rPr dirty="0" sz="600" spc="190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BLDG</a:t>
                      </a:r>
                      <a:r>
                        <a:rPr dirty="0" sz="600" spc="20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1231,</a:t>
                      </a:r>
                      <a:r>
                        <a:rPr dirty="0" sz="600" spc="195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4"/>
                        </a:rPr>
                        <a:t>719-526-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4"/>
                        </a:rPr>
                        <a:t>4456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889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Ivy,</a:t>
                      </a:r>
                      <a:r>
                        <a:rPr dirty="0" sz="600" spc="195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BLDG</a:t>
                      </a:r>
                      <a:r>
                        <a:rPr dirty="0" sz="600" spc="20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1925,</a:t>
                      </a:r>
                      <a:r>
                        <a:rPr dirty="0" sz="600" spc="195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4"/>
                        </a:rPr>
                        <a:t>719-526-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4"/>
                        </a:rPr>
                        <a:t>2706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889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Nelson,</a:t>
                      </a:r>
                      <a:r>
                        <a:rPr dirty="0" sz="600" spc="175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BLDG</a:t>
                      </a:r>
                      <a:r>
                        <a:rPr dirty="0" sz="600" spc="5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64"/>
                        </a:rPr>
                        <a:t>1446,</a:t>
                      </a:r>
                      <a:r>
                        <a:rPr dirty="0" sz="600" spc="175">
                          <a:latin typeface="Arial"/>
                          <a:cs typeface="Arial"/>
                          <a:hlinkClick r:id="rId64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64"/>
                        </a:rPr>
                        <a:t>719-526-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4"/>
                        </a:rPr>
                        <a:t>3122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algn="r" marR="23939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64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0"/>
                        </a:rPr>
                        <a:t>Intramural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3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0"/>
                        </a:rPr>
                        <a:t>Sports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  <a:hlinkClick r:id="rId30"/>
                        </a:rPr>
                        <a:t>719-526-</a:t>
                      </a:r>
                      <a:r>
                        <a:rPr dirty="0" sz="700">
                          <a:latin typeface="Arial"/>
                          <a:cs typeface="Arial"/>
                          <a:hlinkClick r:id="rId30"/>
                        </a:rPr>
                        <a:t>7585</a:t>
                      </a:r>
                      <a:r>
                        <a:rPr dirty="0" sz="700" spc="5">
                          <a:latin typeface="Arial"/>
                          <a:cs typeface="Arial"/>
                          <a:hlinkClick r:id="rId30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  <a:hlinkClick r:id="rId30"/>
                        </a:rPr>
                        <a:t>/</a:t>
                      </a:r>
                      <a:r>
                        <a:rPr dirty="0" sz="700" spc="15">
                          <a:latin typeface="Arial"/>
                          <a:cs typeface="Arial"/>
                          <a:hlinkClick r:id="rId30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  <a:hlinkClick r:id="rId30"/>
                        </a:rPr>
                        <a:t>719-231-</a:t>
                      </a:r>
                      <a:r>
                        <a:rPr dirty="0" sz="700" spc="-20">
                          <a:latin typeface="Arial"/>
                          <a:cs typeface="Arial"/>
                          <a:hlinkClick r:id="rId30"/>
                        </a:rPr>
                        <a:t>4939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95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30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0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0"/>
                        </a:rPr>
                        <a:t>1829</a:t>
                      </a:r>
                      <a:r>
                        <a:rPr dirty="0" sz="600">
                          <a:latin typeface="Arial"/>
                          <a:cs typeface="Arial"/>
                          <a:hlinkClick r:id="rId30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30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32"/>
                        </a:rPr>
                        <a:t>Cheyenne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3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2"/>
                        </a:rPr>
                        <a:t>Shadows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3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32"/>
                        </a:rPr>
                        <a:t>Golf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32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32"/>
                        </a:rPr>
                        <a:t>Club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32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32"/>
                        </a:rPr>
                        <a:t>4102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3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3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32"/>
                        </a:rPr>
                        <a:t>7800</a:t>
                      </a:r>
                      <a:r>
                        <a:rPr dirty="0" sz="600">
                          <a:latin typeface="Arial"/>
                          <a:cs typeface="Arial"/>
                          <a:hlinkClick r:id="rId32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32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48"/>
                        </a:rPr>
                        <a:t>Bowling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8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8"/>
                        </a:rPr>
                        <a:t>-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8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8"/>
                        </a:rPr>
                        <a:t>Thunder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4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8"/>
                        </a:rPr>
                        <a:t>Alley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8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8"/>
                        </a:rPr>
                        <a:t>5542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48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48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48"/>
                        </a:rPr>
                        <a:t>1511</a:t>
                      </a:r>
                      <a:r>
                        <a:rPr dirty="0" sz="600">
                          <a:latin typeface="Arial"/>
                          <a:cs typeface="Arial"/>
                          <a:hlinkClick r:id="rId48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48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13"/>
                        </a:rPr>
                        <a:t>Warrior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1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3"/>
                        </a:rPr>
                        <a:t>Adventure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13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3"/>
                        </a:rPr>
                        <a:t>Quest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3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3"/>
                        </a:rPr>
                        <a:t>5176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3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3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3"/>
                        </a:rPr>
                        <a:t>2429</a:t>
                      </a:r>
                      <a:r>
                        <a:rPr dirty="0" sz="600">
                          <a:latin typeface="Arial"/>
                          <a:cs typeface="Arial"/>
                          <a:hlinkClick r:id="rId13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3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174625" marR="165100">
                        <a:lnSpc>
                          <a:spcPct val="117500"/>
                        </a:lnSpc>
                        <a:spcBef>
                          <a:spcPts val="4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61"/>
                        </a:rPr>
                        <a:t>Better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6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61"/>
                        </a:rPr>
                        <a:t>Opportunities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61"/>
                        </a:rPr>
                        <a:t> for</a:t>
                      </a:r>
                      <a:r>
                        <a:rPr dirty="0" sz="800" b="1">
                          <a:latin typeface="Arial"/>
                          <a:cs typeface="Arial"/>
                          <a:hlinkClick r:id="rId61"/>
                        </a:rPr>
                        <a:t> Single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6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61"/>
                        </a:rPr>
                        <a:t>Soldiers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61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1"/>
                        </a:rPr>
                        <a:t>(BOSS)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61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61"/>
                        </a:rPr>
                        <a:t>5202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61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61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1"/>
                        </a:rPr>
                        <a:t>1511</a:t>
                      </a:r>
                      <a:r>
                        <a:rPr dirty="0" sz="600">
                          <a:latin typeface="Arial"/>
                          <a:cs typeface="Arial"/>
                          <a:hlinkClick r:id="rId61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61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2" name="object 32" descr="">
            <a:hlinkClick r:id="rId65"/>
          </p:cNvPr>
          <p:cNvSpPr/>
          <p:nvPr/>
        </p:nvSpPr>
        <p:spPr>
          <a:xfrm>
            <a:off x="264159" y="8962859"/>
            <a:ext cx="321310" cy="441325"/>
          </a:xfrm>
          <a:custGeom>
            <a:avLst/>
            <a:gdLst/>
            <a:ahLst/>
            <a:cxnLst/>
            <a:rect l="l" t="t" r="r" b="b"/>
            <a:pathLst>
              <a:path w="321309" h="441325">
                <a:moveTo>
                  <a:pt x="321056" y="0"/>
                </a:moveTo>
                <a:lnTo>
                  <a:pt x="0" y="0"/>
                </a:lnTo>
                <a:lnTo>
                  <a:pt x="0" y="441236"/>
                </a:lnTo>
                <a:lnTo>
                  <a:pt x="321056" y="441236"/>
                </a:lnTo>
                <a:lnTo>
                  <a:pt x="321056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>
            <a:hlinkClick r:id="rId66"/>
          </p:cNvPr>
          <p:cNvSpPr/>
          <p:nvPr/>
        </p:nvSpPr>
        <p:spPr>
          <a:xfrm>
            <a:off x="1883917" y="8962859"/>
            <a:ext cx="327660" cy="441325"/>
          </a:xfrm>
          <a:custGeom>
            <a:avLst/>
            <a:gdLst/>
            <a:ahLst/>
            <a:cxnLst/>
            <a:rect l="l" t="t" r="r" b="b"/>
            <a:pathLst>
              <a:path w="327660" h="441325">
                <a:moveTo>
                  <a:pt x="327151" y="0"/>
                </a:moveTo>
                <a:lnTo>
                  <a:pt x="0" y="0"/>
                </a:lnTo>
                <a:lnTo>
                  <a:pt x="0" y="441236"/>
                </a:lnTo>
                <a:lnTo>
                  <a:pt x="327151" y="441236"/>
                </a:lnTo>
                <a:lnTo>
                  <a:pt x="3271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>
            <a:hlinkClick r:id="rId67"/>
          </p:cNvPr>
          <p:cNvSpPr/>
          <p:nvPr/>
        </p:nvSpPr>
        <p:spPr>
          <a:xfrm>
            <a:off x="5135753" y="8962859"/>
            <a:ext cx="327660" cy="441325"/>
          </a:xfrm>
          <a:custGeom>
            <a:avLst/>
            <a:gdLst/>
            <a:ahLst/>
            <a:cxnLst/>
            <a:rect l="l" t="t" r="r" b="b"/>
            <a:pathLst>
              <a:path w="327660" h="441325">
                <a:moveTo>
                  <a:pt x="327151" y="0"/>
                </a:moveTo>
                <a:lnTo>
                  <a:pt x="0" y="0"/>
                </a:lnTo>
                <a:lnTo>
                  <a:pt x="0" y="441236"/>
                </a:lnTo>
                <a:lnTo>
                  <a:pt x="327151" y="441236"/>
                </a:lnTo>
                <a:lnTo>
                  <a:pt x="3271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5" name="object 35" descr=""/>
          <p:cNvGraphicFramePr>
            <a:graphicFrameLocks noGrp="1"/>
          </p:cNvGraphicFramePr>
          <p:nvPr/>
        </p:nvGraphicFramePr>
        <p:xfrm>
          <a:off x="6755510" y="8956802"/>
          <a:ext cx="1592580" cy="4387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120"/>
                <a:gridCol w="1178560"/>
              </a:tblGrid>
              <a:tr h="4387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BB479"/>
                    </a:solidFill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145"/>
                        </a:lnSpc>
                      </a:pPr>
                      <a:r>
                        <a:rPr dirty="0" sz="1000" spc="-10" b="1">
                          <a:latin typeface="Arial"/>
                          <a:cs typeface="Arial"/>
                          <a:hlinkClick r:id="rId68"/>
                        </a:rPr>
                        <a:t>FINANCIAL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203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  <a:hlinkClick r:id="rId68"/>
                        </a:rPr>
                        <a:t>READINESS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20320">
                        <a:lnSpc>
                          <a:spcPts val="825"/>
                        </a:lnSpc>
                        <a:spcBef>
                          <a:spcPts val="90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  <a:hlinkClick r:id="rId68"/>
                        </a:rPr>
                        <a:t>financialfrontline.army.mil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6" name="object 36" descr="">
            <a:hlinkClick r:id="rId69"/>
          </p:cNvPr>
          <p:cNvSpPr/>
          <p:nvPr/>
        </p:nvSpPr>
        <p:spPr>
          <a:xfrm>
            <a:off x="8387460" y="8962859"/>
            <a:ext cx="327660" cy="441325"/>
          </a:xfrm>
          <a:custGeom>
            <a:avLst/>
            <a:gdLst/>
            <a:ahLst/>
            <a:cxnLst/>
            <a:rect l="l" t="t" r="r" b="b"/>
            <a:pathLst>
              <a:path w="327659" h="441325">
                <a:moveTo>
                  <a:pt x="327151" y="0"/>
                </a:moveTo>
                <a:lnTo>
                  <a:pt x="0" y="0"/>
                </a:lnTo>
                <a:lnTo>
                  <a:pt x="0" y="441236"/>
                </a:lnTo>
                <a:lnTo>
                  <a:pt x="327151" y="441236"/>
                </a:lnTo>
                <a:lnTo>
                  <a:pt x="327151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>
            <a:hlinkClick r:id="rId70"/>
          </p:cNvPr>
          <p:cNvSpPr/>
          <p:nvPr/>
        </p:nvSpPr>
        <p:spPr>
          <a:xfrm>
            <a:off x="10013442" y="8962859"/>
            <a:ext cx="3131820" cy="441325"/>
          </a:xfrm>
          <a:custGeom>
            <a:avLst/>
            <a:gdLst/>
            <a:ahLst/>
            <a:cxnLst/>
            <a:rect l="l" t="t" r="r" b="b"/>
            <a:pathLst>
              <a:path w="3131819" h="441325">
                <a:moveTo>
                  <a:pt x="3131565" y="0"/>
                </a:moveTo>
                <a:lnTo>
                  <a:pt x="0" y="0"/>
                </a:lnTo>
                <a:lnTo>
                  <a:pt x="0" y="441236"/>
                </a:lnTo>
                <a:lnTo>
                  <a:pt x="3131565" y="441236"/>
                </a:lnTo>
                <a:lnTo>
                  <a:pt x="3131565" y="0"/>
                </a:lnTo>
                <a:close/>
              </a:path>
            </a:pathLst>
          </a:custGeom>
          <a:solidFill>
            <a:srgbClr val="13414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8" name="object 38" descr="">
            <a:hlinkClick r:id="rId67"/>
          </p:cNvPr>
          <p:cNvPicPr/>
          <p:nvPr/>
        </p:nvPicPr>
        <p:blipFill>
          <a:blip r:embed="rId71" cstate="print"/>
          <a:stretch>
            <a:fillRect/>
          </a:stretch>
        </p:blipFill>
        <p:spPr>
          <a:xfrm>
            <a:off x="5131689" y="9015983"/>
            <a:ext cx="323088" cy="323088"/>
          </a:xfrm>
          <a:prstGeom prst="rect">
            <a:avLst/>
          </a:prstGeom>
        </p:spPr>
      </p:pic>
      <p:pic>
        <p:nvPicPr>
          <p:cNvPr id="39" name="object 39" descr="">
            <a:hlinkClick r:id="rId69"/>
          </p:cNvPr>
          <p:cNvPicPr/>
          <p:nvPr/>
        </p:nvPicPr>
        <p:blipFill>
          <a:blip r:embed="rId72" cstate="print"/>
          <a:stretch>
            <a:fillRect/>
          </a:stretch>
        </p:blipFill>
        <p:spPr>
          <a:xfrm>
            <a:off x="8383396" y="9105392"/>
            <a:ext cx="323088" cy="144272"/>
          </a:xfrm>
          <a:prstGeom prst="rect">
            <a:avLst/>
          </a:prstGeom>
        </p:spPr>
      </p:pic>
      <p:sp>
        <p:nvSpPr>
          <p:cNvPr id="40" name="object 40" descr="">
            <a:hlinkClick r:id="rId70"/>
          </p:cNvPr>
          <p:cNvSpPr/>
          <p:nvPr/>
        </p:nvSpPr>
        <p:spPr>
          <a:xfrm>
            <a:off x="10013442" y="9402064"/>
            <a:ext cx="3131820" cy="111760"/>
          </a:xfrm>
          <a:custGeom>
            <a:avLst/>
            <a:gdLst/>
            <a:ahLst/>
            <a:cxnLst/>
            <a:rect l="l" t="t" r="r" b="b"/>
            <a:pathLst>
              <a:path w="3131819" h="111759">
                <a:moveTo>
                  <a:pt x="3131565" y="0"/>
                </a:moveTo>
                <a:lnTo>
                  <a:pt x="0" y="0"/>
                </a:lnTo>
                <a:lnTo>
                  <a:pt x="0" y="111759"/>
                </a:lnTo>
                <a:lnTo>
                  <a:pt x="3131565" y="111759"/>
                </a:lnTo>
                <a:lnTo>
                  <a:pt x="3131565" y="0"/>
                </a:lnTo>
                <a:close/>
              </a:path>
            </a:pathLst>
          </a:custGeom>
          <a:solidFill>
            <a:srgbClr val="1341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>
            <a:hlinkClick r:id="rId73"/>
          </p:cNvPr>
          <p:cNvSpPr/>
          <p:nvPr/>
        </p:nvSpPr>
        <p:spPr>
          <a:xfrm>
            <a:off x="264159" y="9511792"/>
            <a:ext cx="321310" cy="111760"/>
          </a:xfrm>
          <a:custGeom>
            <a:avLst/>
            <a:gdLst/>
            <a:ahLst/>
            <a:cxnLst/>
            <a:rect l="l" t="t" r="r" b="b"/>
            <a:pathLst>
              <a:path w="321309" h="111759">
                <a:moveTo>
                  <a:pt x="321056" y="0"/>
                </a:moveTo>
                <a:lnTo>
                  <a:pt x="0" y="0"/>
                </a:lnTo>
                <a:lnTo>
                  <a:pt x="0" y="111759"/>
                </a:lnTo>
                <a:lnTo>
                  <a:pt x="321056" y="111759"/>
                </a:lnTo>
                <a:lnTo>
                  <a:pt x="32105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>
            <a:hlinkClick r:id="rId74"/>
          </p:cNvPr>
          <p:cNvSpPr/>
          <p:nvPr/>
        </p:nvSpPr>
        <p:spPr>
          <a:xfrm>
            <a:off x="1883917" y="9511792"/>
            <a:ext cx="327660" cy="111760"/>
          </a:xfrm>
          <a:custGeom>
            <a:avLst/>
            <a:gdLst/>
            <a:ahLst/>
            <a:cxnLst/>
            <a:rect l="l" t="t" r="r" b="b"/>
            <a:pathLst>
              <a:path w="327660" h="111759">
                <a:moveTo>
                  <a:pt x="327151" y="0"/>
                </a:moveTo>
                <a:lnTo>
                  <a:pt x="0" y="0"/>
                </a:lnTo>
                <a:lnTo>
                  <a:pt x="0" y="111759"/>
                </a:lnTo>
                <a:lnTo>
                  <a:pt x="327151" y="111759"/>
                </a:lnTo>
                <a:lnTo>
                  <a:pt x="3271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>
            <a:hlinkClick r:id="rId75"/>
          </p:cNvPr>
          <p:cNvSpPr/>
          <p:nvPr/>
        </p:nvSpPr>
        <p:spPr>
          <a:xfrm>
            <a:off x="6761606" y="9511792"/>
            <a:ext cx="327660" cy="111760"/>
          </a:xfrm>
          <a:custGeom>
            <a:avLst/>
            <a:gdLst/>
            <a:ahLst/>
            <a:cxnLst/>
            <a:rect l="l" t="t" r="r" b="b"/>
            <a:pathLst>
              <a:path w="327659" h="111759">
                <a:moveTo>
                  <a:pt x="327151" y="0"/>
                </a:moveTo>
                <a:lnTo>
                  <a:pt x="0" y="0"/>
                </a:lnTo>
                <a:lnTo>
                  <a:pt x="0" y="111759"/>
                </a:lnTo>
                <a:lnTo>
                  <a:pt x="327151" y="111759"/>
                </a:lnTo>
                <a:lnTo>
                  <a:pt x="327151" y="0"/>
                </a:lnTo>
                <a:close/>
              </a:path>
            </a:pathLst>
          </a:custGeom>
          <a:solidFill>
            <a:srgbClr val="FADB0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>
            <a:hlinkClick r:id="rId76"/>
          </p:cNvPr>
          <p:cNvSpPr/>
          <p:nvPr/>
        </p:nvSpPr>
        <p:spPr>
          <a:xfrm>
            <a:off x="8387460" y="9511792"/>
            <a:ext cx="327660" cy="111760"/>
          </a:xfrm>
          <a:custGeom>
            <a:avLst/>
            <a:gdLst/>
            <a:ahLst/>
            <a:cxnLst/>
            <a:rect l="l" t="t" r="r" b="b"/>
            <a:pathLst>
              <a:path w="327659" h="111759">
                <a:moveTo>
                  <a:pt x="327151" y="0"/>
                </a:moveTo>
                <a:lnTo>
                  <a:pt x="0" y="0"/>
                </a:lnTo>
                <a:lnTo>
                  <a:pt x="0" y="111759"/>
                </a:lnTo>
                <a:lnTo>
                  <a:pt x="327151" y="111759"/>
                </a:lnTo>
                <a:lnTo>
                  <a:pt x="32715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>
            <a:hlinkClick r:id="rId70"/>
          </p:cNvPr>
          <p:cNvSpPr/>
          <p:nvPr/>
        </p:nvSpPr>
        <p:spPr>
          <a:xfrm>
            <a:off x="10013442" y="9511792"/>
            <a:ext cx="3131820" cy="111760"/>
          </a:xfrm>
          <a:custGeom>
            <a:avLst/>
            <a:gdLst/>
            <a:ahLst/>
            <a:cxnLst/>
            <a:rect l="l" t="t" r="r" b="b"/>
            <a:pathLst>
              <a:path w="3131819" h="111759">
                <a:moveTo>
                  <a:pt x="3131565" y="0"/>
                </a:moveTo>
                <a:lnTo>
                  <a:pt x="0" y="0"/>
                </a:lnTo>
                <a:lnTo>
                  <a:pt x="0" y="111759"/>
                </a:lnTo>
                <a:lnTo>
                  <a:pt x="3131565" y="111759"/>
                </a:lnTo>
                <a:lnTo>
                  <a:pt x="3131565" y="0"/>
                </a:lnTo>
                <a:close/>
              </a:path>
            </a:pathLst>
          </a:custGeom>
          <a:solidFill>
            <a:srgbClr val="1341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>
            <a:hlinkClick r:id="rId73"/>
          </p:cNvPr>
          <p:cNvSpPr/>
          <p:nvPr/>
        </p:nvSpPr>
        <p:spPr>
          <a:xfrm>
            <a:off x="264159" y="9621519"/>
            <a:ext cx="321310" cy="331470"/>
          </a:xfrm>
          <a:custGeom>
            <a:avLst/>
            <a:gdLst/>
            <a:ahLst/>
            <a:cxnLst/>
            <a:rect l="l" t="t" r="r" b="b"/>
            <a:pathLst>
              <a:path w="321309" h="331470">
                <a:moveTo>
                  <a:pt x="321056" y="0"/>
                </a:moveTo>
                <a:lnTo>
                  <a:pt x="0" y="0"/>
                </a:lnTo>
                <a:lnTo>
                  <a:pt x="0" y="331215"/>
                </a:lnTo>
                <a:lnTo>
                  <a:pt x="321056" y="331215"/>
                </a:lnTo>
                <a:lnTo>
                  <a:pt x="32105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>
            <a:hlinkClick r:id="rId74"/>
          </p:cNvPr>
          <p:cNvSpPr/>
          <p:nvPr/>
        </p:nvSpPr>
        <p:spPr>
          <a:xfrm>
            <a:off x="1883917" y="9621519"/>
            <a:ext cx="327660" cy="331470"/>
          </a:xfrm>
          <a:custGeom>
            <a:avLst/>
            <a:gdLst/>
            <a:ahLst/>
            <a:cxnLst/>
            <a:rect l="l" t="t" r="r" b="b"/>
            <a:pathLst>
              <a:path w="327660" h="331470">
                <a:moveTo>
                  <a:pt x="327151" y="0"/>
                </a:moveTo>
                <a:lnTo>
                  <a:pt x="0" y="0"/>
                </a:lnTo>
                <a:lnTo>
                  <a:pt x="0" y="331215"/>
                </a:lnTo>
                <a:lnTo>
                  <a:pt x="327151" y="331215"/>
                </a:lnTo>
                <a:lnTo>
                  <a:pt x="3271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>
            <a:hlinkClick r:id="rId75"/>
          </p:cNvPr>
          <p:cNvSpPr/>
          <p:nvPr/>
        </p:nvSpPr>
        <p:spPr>
          <a:xfrm>
            <a:off x="6761606" y="9621519"/>
            <a:ext cx="327660" cy="331470"/>
          </a:xfrm>
          <a:custGeom>
            <a:avLst/>
            <a:gdLst/>
            <a:ahLst/>
            <a:cxnLst/>
            <a:rect l="l" t="t" r="r" b="b"/>
            <a:pathLst>
              <a:path w="327659" h="331470">
                <a:moveTo>
                  <a:pt x="327151" y="0"/>
                </a:moveTo>
                <a:lnTo>
                  <a:pt x="0" y="0"/>
                </a:lnTo>
                <a:lnTo>
                  <a:pt x="0" y="331215"/>
                </a:lnTo>
                <a:lnTo>
                  <a:pt x="327151" y="331215"/>
                </a:lnTo>
                <a:lnTo>
                  <a:pt x="327151" y="0"/>
                </a:lnTo>
                <a:close/>
              </a:path>
            </a:pathLst>
          </a:custGeom>
          <a:solidFill>
            <a:srgbClr val="FADB0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>
            <a:hlinkClick r:id="rId76"/>
          </p:cNvPr>
          <p:cNvSpPr/>
          <p:nvPr/>
        </p:nvSpPr>
        <p:spPr>
          <a:xfrm>
            <a:off x="8387460" y="9621519"/>
            <a:ext cx="327660" cy="331470"/>
          </a:xfrm>
          <a:custGeom>
            <a:avLst/>
            <a:gdLst/>
            <a:ahLst/>
            <a:cxnLst/>
            <a:rect l="l" t="t" r="r" b="b"/>
            <a:pathLst>
              <a:path w="327659" h="331470">
                <a:moveTo>
                  <a:pt x="327151" y="0"/>
                </a:moveTo>
                <a:lnTo>
                  <a:pt x="0" y="0"/>
                </a:lnTo>
                <a:lnTo>
                  <a:pt x="0" y="331215"/>
                </a:lnTo>
                <a:lnTo>
                  <a:pt x="327151" y="331215"/>
                </a:lnTo>
                <a:lnTo>
                  <a:pt x="327151" y="0"/>
                </a:lnTo>
                <a:close/>
              </a:path>
            </a:pathLst>
          </a:custGeom>
          <a:solidFill>
            <a:srgbClr val="016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>
            <a:hlinkClick r:id="rId70"/>
          </p:cNvPr>
          <p:cNvSpPr/>
          <p:nvPr/>
        </p:nvSpPr>
        <p:spPr>
          <a:xfrm>
            <a:off x="10013442" y="9621519"/>
            <a:ext cx="3131820" cy="331470"/>
          </a:xfrm>
          <a:custGeom>
            <a:avLst/>
            <a:gdLst/>
            <a:ahLst/>
            <a:cxnLst/>
            <a:rect l="l" t="t" r="r" b="b"/>
            <a:pathLst>
              <a:path w="3131819" h="331470">
                <a:moveTo>
                  <a:pt x="3131565" y="0"/>
                </a:moveTo>
                <a:lnTo>
                  <a:pt x="0" y="0"/>
                </a:lnTo>
                <a:lnTo>
                  <a:pt x="0" y="331215"/>
                </a:lnTo>
                <a:lnTo>
                  <a:pt x="3131565" y="331215"/>
                </a:lnTo>
                <a:lnTo>
                  <a:pt x="3131565" y="0"/>
                </a:lnTo>
                <a:close/>
              </a:path>
            </a:pathLst>
          </a:custGeom>
          <a:solidFill>
            <a:srgbClr val="13414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1" name="object 51" descr="">
            <a:hlinkClick r:id="rId75"/>
          </p:cNvPr>
          <p:cNvPicPr/>
          <p:nvPr/>
        </p:nvPicPr>
        <p:blipFill>
          <a:blip r:embed="rId77" cstate="print"/>
          <a:stretch>
            <a:fillRect/>
          </a:stretch>
        </p:blipFill>
        <p:spPr>
          <a:xfrm>
            <a:off x="6757543" y="9564623"/>
            <a:ext cx="323088" cy="323088"/>
          </a:xfrm>
          <a:prstGeom prst="rect">
            <a:avLst/>
          </a:prstGeom>
        </p:spPr>
      </p:pic>
      <p:sp>
        <p:nvSpPr>
          <p:cNvPr id="52" name="object 52" descr=""/>
          <p:cNvSpPr txBox="1"/>
          <p:nvPr/>
        </p:nvSpPr>
        <p:spPr>
          <a:xfrm>
            <a:off x="583183" y="9511791"/>
            <a:ext cx="1179195" cy="439420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wrap="square" lIns="0" tIns="76835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605"/>
              </a:spcBef>
            </a:pPr>
            <a:r>
              <a:rPr dirty="0" sz="800" spc="-10">
                <a:latin typeface="Arial"/>
                <a:cs typeface="Arial"/>
                <a:hlinkClick r:id="rId73"/>
              </a:rPr>
              <a:t>FIRE</a:t>
            </a:r>
            <a:r>
              <a:rPr dirty="0" sz="800" spc="20">
                <a:latin typeface="Arial"/>
                <a:cs typeface="Arial"/>
                <a:hlinkClick r:id="rId73"/>
              </a:rPr>
              <a:t> </a:t>
            </a:r>
            <a:r>
              <a:rPr dirty="0" sz="600" spc="-10">
                <a:latin typeface="Arial"/>
                <a:cs typeface="Arial"/>
                <a:hlinkClick r:id="rId73"/>
              </a:rPr>
              <a:t>(NON-EMERGENCY)</a:t>
            </a:r>
            <a:endParaRPr sz="600">
              <a:latin typeface="Arial"/>
              <a:cs typeface="Arial"/>
            </a:endParaRPr>
          </a:p>
          <a:p>
            <a:pPr marL="24130">
              <a:lnSpc>
                <a:spcPct val="100000"/>
              </a:lnSpc>
              <a:spcBef>
                <a:spcPts val="105"/>
              </a:spcBef>
            </a:pPr>
            <a:r>
              <a:rPr dirty="0" sz="1000" spc="-10">
                <a:latin typeface="Arial"/>
                <a:cs typeface="Arial"/>
                <a:hlinkClick r:id="rId73"/>
              </a:rPr>
              <a:t>719-526-</a:t>
            </a:r>
            <a:r>
              <a:rPr dirty="0" sz="1000" spc="-20">
                <a:latin typeface="Arial"/>
                <a:cs typeface="Arial"/>
                <a:hlinkClick r:id="rId73"/>
              </a:rPr>
              <a:t>5615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10019538" y="8950452"/>
            <a:ext cx="2024380" cy="952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MY</a:t>
            </a: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ARMY</a:t>
            </a:r>
            <a:r>
              <a:rPr dirty="0" sz="1200" spc="-2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POST</a:t>
            </a:r>
            <a:r>
              <a:rPr dirty="0" sz="1200" spc="-2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APP</a:t>
            </a:r>
            <a:endParaRPr sz="1200">
              <a:latin typeface="Arial"/>
              <a:cs typeface="Arial"/>
            </a:endParaRPr>
          </a:p>
          <a:p>
            <a:pPr marL="13970" marR="739775">
              <a:lnSpc>
                <a:spcPct val="108100"/>
              </a:lnSpc>
              <a:spcBef>
                <a:spcPts val="1185"/>
              </a:spcBef>
            </a:pPr>
            <a:r>
              <a:rPr dirty="0" sz="9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Gate</a:t>
            </a:r>
            <a:r>
              <a:rPr dirty="0" sz="900" spc="-25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spc="-1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Hours</a:t>
            </a:r>
            <a:r>
              <a:rPr dirty="0" sz="900" spc="5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spc="-1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Community</a:t>
            </a:r>
            <a:r>
              <a:rPr dirty="0" sz="900" spc="5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spc="-1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Events </a:t>
            </a:r>
            <a:r>
              <a:rPr dirty="0" sz="9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Weather</a:t>
            </a:r>
            <a:r>
              <a:rPr dirty="0" sz="900" spc="-4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Delay</a:t>
            </a:r>
            <a:r>
              <a:rPr dirty="0" sz="900" spc="-6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spc="-1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Updates</a:t>
            </a:r>
            <a:endParaRPr sz="9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90"/>
              </a:spcBef>
            </a:pPr>
            <a:r>
              <a:rPr dirty="0" sz="9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Driving</a:t>
            </a:r>
            <a:r>
              <a:rPr dirty="0" sz="900" spc="-2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spc="-1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Directions</a:t>
            </a:r>
            <a:r>
              <a:rPr dirty="0" sz="900" spc="-15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</a:t>
            </a:r>
            <a:r>
              <a:rPr dirty="0" sz="90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And</a:t>
            </a:r>
            <a:r>
              <a:rPr dirty="0" sz="900" spc="-20" b="1">
                <a:solidFill>
                  <a:srgbClr val="FFFFFF"/>
                </a:solidFill>
                <a:latin typeface="Arial"/>
                <a:cs typeface="Arial"/>
                <a:hlinkClick r:id="rId70"/>
              </a:rPr>
              <a:t> More!</a:t>
            </a:r>
            <a:endParaRPr sz="900">
              <a:latin typeface="Arial"/>
              <a:cs typeface="Arial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263652" y="10045700"/>
            <a:ext cx="1017905" cy="1181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600">
                <a:solidFill>
                  <a:srgbClr val="A6A6A6"/>
                </a:solidFill>
                <a:latin typeface="Arial"/>
                <a:cs typeface="Arial"/>
              </a:rPr>
              <a:t>Last</a:t>
            </a:r>
            <a:r>
              <a:rPr dirty="0" sz="600" spc="-10">
                <a:solidFill>
                  <a:srgbClr val="A6A6A6"/>
                </a:solidFill>
                <a:latin typeface="Arial"/>
                <a:cs typeface="Arial"/>
              </a:rPr>
              <a:t> </a:t>
            </a:r>
            <a:r>
              <a:rPr dirty="0" sz="600">
                <a:solidFill>
                  <a:srgbClr val="A6A6A6"/>
                </a:solidFill>
                <a:latin typeface="Arial"/>
                <a:cs typeface="Arial"/>
              </a:rPr>
              <a:t>Updated:</a:t>
            </a:r>
            <a:r>
              <a:rPr dirty="0" sz="600" spc="-10">
                <a:solidFill>
                  <a:srgbClr val="A6A6A6"/>
                </a:solidFill>
                <a:latin typeface="Arial"/>
                <a:cs typeface="Arial"/>
              </a:rPr>
              <a:t> 20251213BLN</a:t>
            </a:r>
            <a:endParaRPr sz="60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8712581" y="8962897"/>
            <a:ext cx="1179195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7429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85"/>
              </a:spcBef>
            </a:pPr>
            <a:r>
              <a:rPr dirty="0" sz="1000" spc="-25" b="1">
                <a:latin typeface="Arial"/>
                <a:cs typeface="Arial"/>
                <a:hlinkClick r:id="rId69"/>
              </a:rPr>
              <a:t>ACS</a:t>
            </a:r>
            <a:endParaRPr sz="10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90"/>
              </a:spcBef>
            </a:pPr>
            <a:r>
              <a:rPr dirty="0" sz="700" spc="-10">
                <a:latin typeface="Arial"/>
                <a:cs typeface="Arial"/>
                <a:hlinkClick r:id="rId69"/>
              </a:rPr>
              <a:t>carson.armymwr.com/acs</a:t>
            </a:r>
            <a:endParaRPr sz="700">
              <a:latin typeface="Arial"/>
              <a:cs typeface="Aria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8712581" y="9511791"/>
            <a:ext cx="1179195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50"/>
              </a:spcBef>
            </a:pPr>
            <a:r>
              <a:rPr dirty="0" sz="1000" spc="-25" b="1">
                <a:latin typeface="Arial"/>
                <a:cs typeface="Arial"/>
                <a:hlinkClick r:id="rId76"/>
              </a:rPr>
              <a:t>MWR</a:t>
            </a:r>
            <a:endParaRPr sz="10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105"/>
              </a:spcBef>
            </a:pPr>
            <a:r>
              <a:rPr dirty="0" sz="750" spc="-10">
                <a:latin typeface="Arial"/>
                <a:cs typeface="Arial"/>
                <a:hlinkClick r:id="rId76"/>
              </a:rPr>
              <a:t>carson.armymwr.com</a:t>
            </a:r>
            <a:endParaRPr sz="750">
              <a:latin typeface="Arial"/>
              <a:cs typeface="Arial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5460872" y="9511791"/>
            <a:ext cx="1179195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0320">
              <a:lnSpc>
                <a:spcPts val="1080"/>
              </a:lnSpc>
            </a:pPr>
            <a:r>
              <a:rPr dirty="0" sz="1000" spc="-10" b="1">
                <a:latin typeface="Arial"/>
                <a:cs typeface="Arial"/>
                <a:hlinkClick r:id="rId78"/>
              </a:rPr>
              <a:t>MILITARY</a:t>
            </a:r>
            <a:endParaRPr sz="100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  <a:hlinkClick r:id="rId78"/>
              </a:rPr>
              <a:t>ONE</a:t>
            </a:r>
            <a:r>
              <a:rPr dirty="0" sz="1000" spc="-5" b="1">
                <a:latin typeface="Arial"/>
                <a:cs typeface="Arial"/>
                <a:hlinkClick r:id="rId78"/>
              </a:rPr>
              <a:t> </a:t>
            </a:r>
            <a:r>
              <a:rPr dirty="0" sz="1000" spc="-10" b="1">
                <a:latin typeface="Arial"/>
                <a:cs typeface="Arial"/>
                <a:hlinkClick r:id="rId78"/>
              </a:rPr>
              <a:t>SOURCE</a:t>
            </a:r>
            <a:endParaRPr sz="100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105"/>
              </a:spcBef>
            </a:pPr>
            <a:r>
              <a:rPr dirty="0" sz="800" spc="-10">
                <a:latin typeface="Arial"/>
                <a:cs typeface="Arial"/>
                <a:hlinkClick r:id="rId78"/>
              </a:rPr>
              <a:t>militaryonesource.mil</a:t>
            </a:r>
            <a:endParaRPr sz="800">
              <a:latin typeface="Arial"/>
              <a:cs typeface="Arial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3835019" y="8962897"/>
            <a:ext cx="1179195" cy="439420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wrap="square" lIns="0" tIns="20955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65"/>
              </a:spcBef>
            </a:pPr>
            <a:r>
              <a:rPr dirty="0" sz="750" spc="-10">
                <a:latin typeface="Arial"/>
                <a:cs typeface="Arial"/>
                <a:hlinkClick r:id="rId50"/>
              </a:rPr>
              <a:t>DOMESTIC</a:t>
            </a:r>
            <a:r>
              <a:rPr dirty="0" sz="750" spc="20">
                <a:latin typeface="Arial"/>
                <a:cs typeface="Arial"/>
                <a:hlinkClick r:id="rId50"/>
              </a:rPr>
              <a:t> </a:t>
            </a:r>
            <a:r>
              <a:rPr dirty="0" sz="750" spc="-10">
                <a:latin typeface="Arial"/>
                <a:cs typeface="Arial"/>
                <a:hlinkClick r:id="rId50"/>
              </a:rPr>
              <a:t>VIOLENCE</a:t>
            </a:r>
            <a:endParaRPr sz="75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65"/>
              </a:spcBef>
            </a:pPr>
            <a:r>
              <a:rPr dirty="0" sz="600">
                <a:latin typeface="Arial"/>
                <a:cs typeface="Arial"/>
                <a:hlinkClick r:id="rId50"/>
              </a:rPr>
              <a:t>HOTLINE</a:t>
            </a:r>
            <a:r>
              <a:rPr dirty="0" sz="600" spc="5">
                <a:latin typeface="Arial"/>
                <a:cs typeface="Arial"/>
                <a:hlinkClick r:id="rId50"/>
              </a:rPr>
              <a:t> </a:t>
            </a:r>
            <a:r>
              <a:rPr dirty="0" sz="600" spc="-10">
                <a:latin typeface="Arial"/>
                <a:cs typeface="Arial"/>
                <a:hlinkClick r:id="rId50"/>
              </a:rPr>
              <a:t>(24/7)</a:t>
            </a:r>
            <a:endParaRPr sz="60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80"/>
              </a:spcBef>
            </a:pPr>
            <a:r>
              <a:rPr dirty="0" sz="1000" spc="-10" b="1">
                <a:solidFill>
                  <a:srgbClr val="C32423"/>
                </a:solidFill>
                <a:latin typeface="Arial"/>
                <a:cs typeface="Arial"/>
                <a:hlinkClick r:id="rId50"/>
              </a:rPr>
              <a:t>719-243-</a:t>
            </a:r>
            <a:r>
              <a:rPr dirty="0" sz="1000" spc="-20" b="1">
                <a:solidFill>
                  <a:srgbClr val="C32423"/>
                </a:solidFill>
                <a:latin typeface="Arial"/>
                <a:cs typeface="Arial"/>
                <a:hlinkClick r:id="rId50"/>
              </a:rPr>
              <a:t>7907</a:t>
            </a:r>
            <a:endParaRPr sz="1000">
              <a:latin typeface="Arial"/>
              <a:cs typeface="Arial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3835019" y="9511791"/>
            <a:ext cx="1179195" cy="439420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35"/>
              </a:spcBef>
            </a:pPr>
            <a:r>
              <a:rPr dirty="0" sz="750">
                <a:latin typeface="Arial"/>
                <a:cs typeface="Arial"/>
                <a:hlinkClick r:id="rId79"/>
              </a:rPr>
              <a:t>SEXUAL</a:t>
            </a:r>
            <a:r>
              <a:rPr dirty="0" sz="750" spc="-40">
                <a:latin typeface="Arial"/>
                <a:cs typeface="Arial"/>
                <a:hlinkClick r:id="rId79"/>
              </a:rPr>
              <a:t> </a:t>
            </a:r>
            <a:r>
              <a:rPr dirty="0" sz="750" spc="-10">
                <a:latin typeface="Arial"/>
                <a:cs typeface="Arial"/>
                <a:hlinkClick r:id="rId79"/>
              </a:rPr>
              <a:t>ASSAULT</a:t>
            </a:r>
            <a:endParaRPr sz="75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270"/>
              </a:spcBef>
            </a:pPr>
            <a:r>
              <a:rPr dirty="0" sz="600">
                <a:latin typeface="Arial"/>
                <a:cs typeface="Arial"/>
                <a:hlinkClick r:id="rId79"/>
              </a:rPr>
              <a:t>HOTLINE</a:t>
            </a:r>
            <a:r>
              <a:rPr dirty="0" sz="600" spc="5">
                <a:latin typeface="Arial"/>
                <a:cs typeface="Arial"/>
                <a:hlinkClick r:id="rId79"/>
              </a:rPr>
              <a:t> </a:t>
            </a:r>
            <a:r>
              <a:rPr dirty="0" sz="600" spc="-10">
                <a:latin typeface="Arial"/>
                <a:cs typeface="Arial"/>
                <a:hlinkClick r:id="rId79"/>
              </a:rPr>
              <a:t>(24/7)</a:t>
            </a:r>
            <a:endParaRPr sz="60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114"/>
              </a:spcBef>
            </a:pPr>
            <a:r>
              <a:rPr dirty="0" sz="1000" spc="-10" b="1">
                <a:solidFill>
                  <a:srgbClr val="C32423"/>
                </a:solidFill>
                <a:latin typeface="Arial"/>
                <a:cs typeface="Arial"/>
                <a:hlinkClick r:id="rId79"/>
              </a:rPr>
              <a:t>877-955-</a:t>
            </a:r>
            <a:r>
              <a:rPr dirty="0" sz="1000" spc="-20" b="1">
                <a:solidFill>
                  <a:srgbClr val="C32423"/>
                </a:solidFill>
                <a:latin typeface="Arial"/>
                <a:cs typeface="Arial"/>
                <a:hlinkClick r:id="rId79"/>
              </a:rPr>
              <a:t>5247</a:t>
            </a:r>
            <a:endParaRPr sz="1000">
              <a:latin typeface="Arial"/>
              <a:cs typeface="Arial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583183" y="8962897"/>
            <a:ext cx="1179195" cy="439420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wrap="square" lIns="0" tIns="77470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610"/>
              </a:spcBef>
            </a:pPr>
            <a:r>
              <a:rPr dirty="0" sz="800" spc="-10">
                <a:latin typeface="Arial"/>
                <a:cs typeface="Arial"/>
                <a:hlinkClick r:id="rId65"/>
              </a:rPr>
              <a:t>POLICE</a:t>
            </a:r>
            <a:r>
              <a:rPr dirty="0" sz="800" spc="-30">
                <a:latin typeface="Arial"/>
                <a:cs typeface="Arial"/>
                <a:hlinkClick r:id="rId65"/>
              </a:rPr>
              <a:t> </a:t>
            </a:r>
            <a:r>
              <a:rPr dirty="0" sz="550" spc="-10">
                <a:latin typeface="Arial"/>
                <a:cs typeface="Arial"/>
                <a:hlinkClick r:id="rId65"/>
              </a:rPr>
              <a:t>(NON-EMERGENCY)</a:t>
            </a:r>
            <a:endParaRPr sz="550">
              <a:latin typeface="Arial"/>
              <a:cs typeface="Arial"/>
            </a:endParaRPr>
          </a:p>
          <a:p>
            <a:pPr marL="24130">
              <a:lnSpc>
                <a:spcPct val="100000"/>
              </a:lnSpc>
              <a:spcBef>
                <a:spcPts val="105"/>
              </a:spcBef>
            </a:pPr>
            <a:r>
              <a:rPr dirty="0" sz="1000" spc="-10">
                <a:latin typeface="Arial"/>
                <a:cs typeface="Arial"/>
                <a:hlinkClick r:id="rId65"/>
              </a:rPr>
              <a:t>719-284-</a:t>
            </a:r>
            <a:r>
              <a:rPr dirty="0" sz="1000" spc="-20">
                <a:latin typeface="Arial"/>
                <a:cs typeface="Arial"/>
                <a:hlinkClick r:id="rId65"/>
              </a:rPr>
              <a:t>6370</a:t>
            </a:r>
            <a:endParaRPr sz="1000">
              <a:latin typeface="Arial"/>
              <a:cs typeface="Arial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5129657" y="9002107"/>
            <a:ext cx="1510030" cy="32448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351155">
              <a:lnSpc>
                <a:spcPct val="100000"/>
              </a:lnSpc>
              <a:spcBef>
                <a:spcPts val="245"/>
              </a:spcBef>
            </a:pPr>
            <a:r>
              <a:rPr dirty="0" sz="1000" b="1">
                <a:latin typeface="Arial"/>
                <a:cs typeface="Arial"/>
                <a:hlinkClick r:id="rId67"/>
              </a:rPr>
              <a:t>FORT</a:t>
            </a:r>
            <a:r>
              <a:rPr dirty="0" sz="1000" spc="-25" b="1">
                <a:latin typeface="Arial"/>
                <a:cs typeface="Arial"/>
                <a:hlinkClick r:id="rId67"/>
              </a:rPr>
              <a:t> </a:t>
            </a:r>
            <a:r>
              <a:rPr dirty="0" sz="1000" spc="-10" b="1">
                <a:latin typeface="Arial"/>
                <a:cs typeface="Arial"/>
                <a:hlinkClick r:id="rId67"/>
              </a:rPr>
              <a:t>CARSON</a:t>
            </a:r>
            <a:endParaRPr sz="1000">
              <a:latin typeface="Arial"/>
              <a:cs typeface="Arial"/>
            </a:endParaRPr>
          </a:p>
          <a:p>
            <a:pPr marL="351155">
              <a:lnSpc>
                <a:spcPct val="100000"/>
              </a:lnSpc>
              <a:spcBef>
                <a:spcPts val="105"/>
              </a:spcBef>
            </a:pPr>
            <a:r>
              <a:rPr dirty="0" sz="750" spc="-10">
                <a:latin typeface="Arial"/>
                <a:cs typeface="Arial"/>
                <a:hlinkClick r:id="rId67"/>
              </a:rPr>
              <a:t>home.army.mil/carson</a:t>
            </a:r>
            <a:endParaRPr sz="750">
              <a:latin typeface="Arial"/>
              <a:cs typeface="Arial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7086727" y="9511791"/>
            <a:ext cx="1179195" cy="439420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wrap="square" lIns="0" tIns="22225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175"/>
              </a:spcBef>
            </a:pPr>
            <a:r>
              <a:rPr dirty="0" sz="800" spc="-20" b="1">
                <a:latin typeface="Arial"/>
                <a:cs typeface="Arial"/>
                <a:hlinkClick r:id="rId75"/>
              </a:rPr>
              <a:t>ARMY</a:t>
            </a:r>
            <a:endParaRPr sz="80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110"/>
              </a:spcBef>
            </a:pPr>
            <a:r>
              <a:rPr dirty="0" sz="800" spc="-10" b="1">
                <a:latin typeface="Arial"/>
                <a:cs typeface="Arial"/>
                <a:hlinkClick r:id="rId75"/>
              </a:rPr>
              <a:t>EMERGENCY RELIEF</a:t>
            </a:r>
            <a:endParaRPr sz="80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85"/>
              </a:spcBef>
            </a:pPr>
            <a:r>
              <a:rPr dirty="0" sz="700" spc="-10">
                <a:latin typeface="Arial"/>
                <a:cs typeface="Arial"/>
                <a:hlinkClick r:id="rId75"/>
              </a:rPr>
              <a:t>armyemergencyrelief.org</a:t>
            </a:r>
            <a:endParaRPr sz="700">
              <a:latin typeface="Arial"/>
              <a:cs typeface="Arial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264159" y="1893951"/>
            <a:ext cx="149987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00355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FFFFFF"/>
                </a:solidFill>
                <a:latin typeface="Arial Black"/>
                <a:cs typeface="Arial Black"/>
              </a:rPr>
              <a:t>MEDICAL</a:t>
            </a:r>
            <a:endParaRPr sz="1400">
              <a:latin typeface="Arial Black"/>
              <a:cs typeface="Arial Black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1883917" y="1912239"/>
            <a:ext cx="15062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258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FFFFFF"/>
                </a:solidFill>
                <a:latin typeface="Arial Black"/>
                <a:cs typeface="Arial Black"/>
              </a:rPr>
              <a:t>FINANCES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3509898" y="1792566"/>
            <a:ext cx="1506220" cy="478155"/>
          </a:xfrm>
          <a:prstGeom prst="rect">
            <a:avLst/>
          </a:prstGeom>
          <a:solidFill>
            <a:srgbClr val="29556B"/>
          </a:solidFill>
        </p:spPr>
        <p:txBody>
          <a:bodyPr wrap="square" lIns="0" tIns="132080" rIns="0" bIns="0" rtlCol="0" vert="horz">
            <a:spAutoFit/>
          </a:bodyPr>
          <a:lstStyle/>
          <a:p>
            <a:pPr marL="357505">
              <a:lnSpc>
                <a:spcPct val="100000"/>
              </a:lnSpc>
              <a:spcBef>
                <a:spcPts val="1040"/>
              </a:spcBef>
            </a:pPr>
            <a:r>
              <a:rPr dirty="0" sz="1200" spc="-10">
                <a:solidFill>
                  <a:srgbClr val="FFFFFF"/>
                </a:solidFill>
                <a:latin typeface="Arial Black"/>
                <a:cs typeface="Arial Black"/>
              </a:rPr>
              <a:t>HOUSING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5135753" y="1728597"/>
            <a:ext cx="1506220" cy="514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2434" marR="214629" indent="-211454">
              <a:lnSpc>
                <a:spcPct val="133500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Arial Black"/>
                <a:cs typeface="Arial Black"/>
              </a:rPr>
              <a:t>CHILDREN</a:t>
            </a:r>
            <a:r>
              <a:rPr dirty="0" sz="1200" spc="-8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200" spc="-50">
                <a:solidFill>
                  <a:srgbClr val="FFFFFF"/>
                </a:solidFill>
                <a:latin typeface="Arial Black"/>
                <a:cs typeface="Arial Black"/>
              </a:rPr>
              <a:t>&amp; </a:t>
            </a:r>
            <a:r>
              <a:rPr dirty="0" sz="1200" spc="-10">
                <a:solidFill>
                  <a:srgbClr val="FFFFFF"/>
                </a:solidFill>
                <a:latin typeface="Arial Black"/>
                <a:cs typeface="Arial Black"/>
              </a:rPr>
              <a:t>FAMILY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6761606" y="1796058"/>
            <a:ext cx="1506220" cy="396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1920" marR="116839" indent="15875">
              <a:lnSpc>
                <a:spcPct val="135100"/>
              </a:lnSpc>
              <a:spcBef>
                <a:spcPts val="100"/>
              </a:spcBef>
            </a:pPr>
            <a:r>
              <a:rPr dirty="0" sz="900">
                <a:solidFill>
                  <a:srgbClr val="FFFFFF"/>
                </a:solidFill>
                <a:latin typeface="Arial Black"/>
                <a:cs typeface="Arial Black"/>
              </a:rPr>
              <a:t>MENTAL</a:t>
            </a:r>
            <a:r>
              <a:rPr dirty="0" sz="900" spc="-7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900">
                <a:solidFill>
                  <a:srgbClr val="FFFFFF"/>
                </a:solidFill>
                <a:latin typeface="Arial Black"/>
                <a:cs typeface="Arial Black"/>
              </a:rPr>
              <a:t>HEALTH</a:t>
            </a:r>
            <a:r>
              <a:rPr dirty="0" sz="900" spc="-5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900" spc="-50">
                <a:solidFill>
                  <a:srgbClr val="FFFFFF"/>
                </a:solidFill>
                <a:latin typeface="Arial Black"/>
                <a:cs typeface="Arial Black"/>
              </a:rPr>
              <a:t>&amp; </a:t>
            </a:r>
            <a:r>
              <a:rPr dirty="0" sz="900" spc="-10">
                <a:solidFill>
                  <a:srgbClr val="FFFFFF"/>
                </a:solidFill>
                <a:latin typeface="Arial Black"/>
                <a:cs typeface="Arial Black"/>
              </a:rPr>
              <a:t>SUBSTANCE</a:t>
            </a:r>
            <a:r>
              <a:rPr dirty="0" sz="900" spc="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900" spc="-20">
                <a:solidFill>
                  <a:srgbClr val="FFFFFF"/>
                </a:solidFill>
                <a:latin typeface="Arial Black"/>
                <a:cs typeface="Arial Black"/>
              </a:rPr>
              <a:t>ABUSE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8387460" y="1792566"/>
            <a:ext cx="1506220" cy="478155"/>
          </a:xfrm>
          <a:prstGeom prst="rect">
            <a:avLst/>
          </a:prstGeom>
          <a:solidFill>
            <a:srgbClr val="4D4D4D"/>
          </a:solidFill>
        </p:spPr>
        <p:txBody>
          <a:bodyPr wrap="square" lIns="0" tIns="132080" rIns="0" bIns="0" rtlCol="0" vert="horz">
            <a:spAutoFit/>
          </a:bodyPr>
          <a:lstStyle/>
          <a:p>
            <a:pPr marL="227329">
              <a:lnSpc>
                <a:spcPct val="100000"/>
              </a:lnSpc>
              <a:spcBef>
                <a:spcPts val="1040"/>
              </a:spcBef>
            </a:pPr>
            <a:r>
              <a:rPr dirty="0" sz="1200" spc="-10">
                <a:solidFill>
                  <a:srgbClr val="FFFFFF"/>
                </a:solidFill>
                <a:latin typeface="Arial Black"/>
                <a:cs typeface="Arial Black"/>
              </a:rPr>
              <a:t>TRANSITION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10013442" y="1792566"/>
            <a:ext cx="1506220" cy="478155"/>
          </a:xfrm>
          <a:prstGeom prst="rect">
            <a:avLst/>
          </a:prstGeom>
          <a:solidFill>
            <a:srgbClr val="DB821E"/>
          </a:solidFill>
        </p:spPr>
        <p:txBody>
          <a:bodyPr wrap="square" lIns="0" tIns="132080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40"/>
              </a:spcBef>
            </a:pPr>
            <a:r>
              <a:rPr dirty="0" sz="1200">
                <a:solidFill>
                  <a:srgbClr val="FFFFFF"/>
                </a:solidFill>
                <a:latin typeface="Arial Black"/>
                <a:cs typeface="Arial Black"/>
              </a:rPr>
              <a:t>STAY</a:t>
            </a:r>
            <a:r>
              <a:rPr dirty="0" sz="1200" spc="-5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 Black"/>
                <a:cs typeface="Arial Black"/>
              </a:rPr>
              <a:t>ACTIVE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11639042" y="1728597"/>
            <a:ext cx="1506220" cy="514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2434" marR="53975" indent="-372110">
              <a:lnSpc>
                <a:spcPct val="133500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Arial Black"/>
                <a:cs typeface="Arial Black"/>
              </a:rPr>
              <a:t>LEARN,</a:t>
            </a:r>
            <a:r>
              <a:rPr dirty="0" sz="1200" spc="-6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200">
                <a:solidFill>
                  <a:srgbClr val="FFFFFF"/>
                </a:solidFill>
                <a:latin typeface="Arial Black"/>
                <a:cs typeface="Arial Black"/>
              </a:rPr>
              <a:t>GROW</a:t>
            </a:r>
            <a:r>
              <a:rPr dirty="0" sz="1200" spc="-6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1200" spc="-50">
                <a:solidFill>
                  <a:srgbClr val="FFFFFF"/>
                </a:solidFill>
                <a:latin typeface="Arial Black"/>
                <a:cs typeface="Arial Black"/>
              </a:rPr>
              <a:t>&amp; </a:t>
            </a:r>
            <a:r>
              <a:rPr dirty="0" sz="1200" spc="-10">
                <a:solidFill>
                  <a:srgbClr val="FFFFFF"/>
                </a:solidFill>
                <a:latin typeface="Arial Black"/>
                <a:cs typeface="Arial Black"/>
              </a:rPr>
              <a:t>THRIVE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71" name="object 7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NEED</a:t>
            </a:r>
            <a:r>
              <a:rPr dirty="0" spc="-50"/>
              <a:t> </a:t>
            </a:r>
            <a:r>
              <a:rPr dirty="0" spc="-10"/>
              <a:t>HELP?</a:t>
            </a:r>
          </a:p>
        </p:txBody>
      </p:sp>
      <p:sp>
        <p:nvSpPr>
          <p:cNvPr id="72" name="object 72" descr=""/>
          <p:cNvSpPr txBox="1"/>
          <p:nvPr/>
        </p:nvSpPr>
        <p:spPr>
          <a:xfrm>
            <a:off x="5151501" y="186435"/>
            <a:ext cx="3833495" cy="58483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2800"/>
              </a:lnSpc>
              <a:spcBef>
                <a:spcPts val="60"/>
              </a:spcBef>
            </a:pPr>
            <a:r>
              <a:rPr dirty="0" sz="1200">
                <a:latin typeface="Arial"/>
                <a:cs typeface="Arial"/>
              </a:rPr>
              <a:t>Talk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Army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Community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specialist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get </a:t>
            </a:r>
            <a:r>
              <a:rPr dirty="0" sz="1200">
                <a:latin typeface="Arial"/>
                <a:cs typeface="Arial"/>
              </a:rPr>
              <a:t>helpful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tips,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tools,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resources to thrive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Carson </a:t>
            </a:r>
            <a:r>
              <a:rPr dirty="0" sz="1200">
                <a:latin typeface="Arial"/>
                <a:cs typeface="Arial"/>
              </a:rPr>
              <a:t>Colorado!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Give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call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at: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719-526-</a:t>
            </a:r>
            <a:r>
              <a:rPr dirty="0" sz="1200" spc="-20" b="1">
                <a:latin typeface="Arial"/>
                <a:cs typeface="Arial"/>
              </a:rPr>
              <a:t>4590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11639042" y="219417"/>
            <a:ext cx="1506220" cy="588010"/>
          </a:xfrm>
          <a:prstGeom prst="rect">
            <a:avLst/>
          </a:prstGeom>
          <a:solidFill>
            <a:srgbClr val="000000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4445">
              <a:lnSpc>
                <a:spcPts val="2160"/>
              </a:lnSpc>
            </a:pPr>
            <a:r>
              <a:rPr dirty="0" sz="2000" spc="-20" b="1">
                <a:solidFill>
                  <a:srgbClr val="FFD42F"/>
                </a:solidFill>
                <a:latin typeface="Arial"/>
                <a:cs typeface="Arial"/>
              </a:rPr>
              <a:t>FORT</a:t>
            </a:r>
            <a:endParaRPr sz="2000">
              <a:latin typeface="Arial"/>
              <a:cs typeface="Arial"/>
            </a:endParaRPr>
          </a:p>
          <a:p>
            <a:pPr algn="ctr" marL="635">
              <a:lnSpc>
                <a:spcPct val="100000"/>
              </a:lnSpc>
              <a:spcBef>
                <a:spcPts val="65"/>
              </a:spcBef>
            </a:pPr>
            <a:r>
              <a:rPr dirty="0" sz="2000" spc="-10" b="1">
                <a:solidFill>
                  <a:srgbClr val="FFD42F"/>
                </a:solidFill>
                <a:latin typeface="Arial"/>
                <a:cs typeface="Arial"/>
              </a:rPr>
              <a:t>CARSON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1877822" y="9019540"/>
            <a:ext cx="1510665" cy="307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1155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  <a:hlinkClick r:id="rId66"/>
              </a:rPr>
              <a:t>C.G.'S</a:t>
            </a:r>
            <a:r>
              <a:rPr dirty="0" sz="800" spc="-30">
                <a:latin typeface="Arial"/>
                <a:cs typeface="Arial"/>
                <a:hlinkClick r:id="rId66"/>
              </a:rPr>
              <a:t> </a:t>
            </a:r>
            <a:r>
              <a:rPr dirty="0" sz="800" spc="-10">
                <a:latin typeface="Arial"/>
                <a:cs typeface="Arial"/>
                <a:hlinkClick r:id="rId66"/>
              </a:rPr>
              <a:t>HOTLINE</a:t>
            </a:r>
            <a:endParaRPr sz="800">
              <a:latin typeface="Arial"/>
              <a:cs typeface="Arial"/>
            </a:endParaRPr>
          </a:p>
          <a:p>
            <a:pPr marL="351155">
              <a:lnSpc>
                <a:spcPct val="100000"/>
              </a:lnSpc>
              <a:spcBef>
                <a:spcPts val="55"/>
              </a:spcBef>
            </a:pPr>
            <a:r>
              <a:rPr dirty="0" sz="1000" spc="-10">
                <a:latin typeface="Arial"/>
                <a:cs typeface="Arial"/>
                <a:hlinkClick r:id="rId66"/>
              </a:rPr>
              <a:t>719-526-</a:t>
            </a:r>
            <a:r>
              <a:rPr dirty="0" sz="1000" spc="-20">
                <a:latin typeface="Arial"/>
                <a:cs typeface="Arial"/>
                <a:hlinkClick r:id="rId66"/>
              </a:rPr>
              <a:t>2677</a:t>
            </a:r>
            <a:endParaRPr sz="1000">
              <a:latin typeface="Arial"/>
              <a:cs typeface="Arial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1877822" y="9566631"/>
            <a:ext cx="1510665" cy="32321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355600">
              <a:lnSpc>
                <a:spcPct val="100000"/>
              </a:lnSpc>
              <a:spcBef>
                <a:spcPts val="175"/>
              </a:spcBef>
            </a:pPr>
            <a:r>
              <a:rPr dirty="0" sz="800">
                <a:latin typeface="Arial"/>
                <a:cs typeface="Arial"/>
                <a:hlinkClick r:id="rId74"/>
              </a:rPr>
              <a:t>C.I.D.</a:t>
            </a:r>
            <a:r>
              <a:rPr dirty="0" sz="800" spc="15">
                <a:latin typeface="Arial"/>
                <a:cs typeface="Arial"/>
                <a:hlinkClick r:id="rId74"/>
              </a:rPr>
              <a:t> </a:t>
            </a:r>
            <a:r>
              <a:rPr dirty="0" sz="400">
                <a:latin typeface="Arial"/>
                <a:cs typeface="Arial"/>
                <a:hlinkClick r:id="rId74"/>
              </a:rPr>
              <a:t>(Criminal</a:t>
            </a:r>
            <a:r>
              <a:rPr dirty="0" sz="400" spc="15">
                <a:latin typeface="Arial"/>
                <a:cs typeface="Arial"/>
                <a:hlinkClick r:id="rId74"/>
              </a:rPr>
              <a:t> </a:t>
            </a:r>
            <a:r>
              <a:rPr dirty="0" sz="400" spc="-10">
                <a:latin typeface="Arial"/>
                <a:cs typeface="Arial"/>
                <a:hlinkClick r:id="rId74"/>
              </a:rPr>
              <a:t>Investigation</a:t>
            </a:r>
            <a:r>
              <a:rPr dirty="0" sz="400" spc="10">
                <a:latin typeface="Arial"/>
                <a:cs typeface="Arial"/>
                <a:hlinkClick r:id="rId74"/>
              </a:rPr>
              <a:t> </a:t>
            </a:r>
            <a:r>
              <a:rPr dirty="0" sz="400" spc="-10">
                <a:latin typeface="Arial"/>
                <a:cs typeface="Arial"/>
                <a:hlinkClick r:id="rId74"/>
              </a:rPr>
              <a:t>Division)</a:t>
            </a:r>
            <a:endParaRPr sz="4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105"/>
              </a:spcBef>
            </a:pPr>
            <a:r>
              <a:rPr dirty="0" sz="1000" spc="-10">
                <a:latin typeface="Arial"/>
                <a:cs typeface="Arial"/>
                <a:hlinkClick r:id="rId74"/>
              </a:rPr>
              <a:t>844-ARMY-</a:t>
            </a:r>
            <a:r>
              <a:rPr dirty="0" sz="1000" spc="-25">
                <a:latin typeface="Arial"/>
                <a:cs typeface="Arial"/>
                <a:hlinkClick r:id="rId74"/>
              </a:rPr>
              <a:t>CID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76" name="object 76" descr=""/>
          <p:cNvGrpSpPr/>
          <p:nvPr/>
        </p:nvGrpSpPr>
        <p:grpSpPr>
          <a:xfrm>
            <a:off x="251968" y="8956764"/>
            <a:ext cx="1516380" cy="451484"/>
            <a:chOff x="251968" y="8956764"/>
            <a:chExt cx="1516380" cy="451484"/>
          </a:xfrm>
        </p:grpSpPr>
        <p:sp>
          <p:nvSpPr>
            <p:cNvPr id="77" name="object 77" descr=""/>
            <p:cNvSpPr/>
            <p:nvPr/>
          </p:nvSpPr>
          <p:spPr>
            <a:xfrm>
              <a:off x="265176" y="8957818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264160" y="8956801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265176" y="9396984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264160" y="9395968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252984" y="8957818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3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251968" y="8956764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396"/>
                  </a:lnTo>
                  <a:lnTo>
                    <a:pt x="12192" y="4513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3" name="object 83" descr="">
              <a:hlinkClick r:id="rId65"/>
            </p:cNvPr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308106" y="9049870"/>
              <a:ext cx="193066" cy="260658"/>
            </a:xfrm>
            <a:prstGeom prst="rect">
              <a:avLst/>
            </a:prstGeom>
          </p:spPr>
        </p:pic>
      </p:grpSp>
      <p:grpSp>
        <p:nvGrpSpPr>
          <p:cNvPr id="84" name="object 84" descr=""/>
          <p:cNvGrpSpPr/>
          <p:nvPr/>
        </p:nvGrpSpPr>
        <p:grpSpPr>
          <a:xfrm>
            <a:off x="1877822" y="8956764"/>
            <a:ext cx="1516380" cy="451484"/>
            <a:chOff x="1877822" y="8956764"/>
            <a:chExt cx="1516380" cy="451484"/>
          </a:xfrm>
        </p:grpSpPr>
        <p:sp>
          <p:nvSpPr>
            <p:cNvPr id="85" name="object 85" descr=""/>
            <p:cNvSpPr/>
            <p:nvPr/>
          </p:nvSpPr>
          <p:spPr>
            <a:xfrm>
              <a:off x="1891030" y="8957818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202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890014" y="8956801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891030" y="9396984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202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1890014" y="9395968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1878838" y="8957818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3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1877822" y="8956764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396"/>
                  </a:lnTo>
                  <a:lnTo>
                    <a:pt x="12192" y="4513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2203958" y="8970010"/>
              <a:ext cx="0" cy="437515"/>
            </a:xfrm>
            <a:custGeom>
              <a:avLst/>
              <a:gdLst/>
              <a:ahLst/>
              <a:cxnLst/>
              <a:rect l="l" t="t" r="r" b="b"/>
              <a:pathLst>
                <a:path w="0" h="437515">
                  <a:moveTo>
                    <a:pt x="0" y="0"/>
                  </a:moveTo>
                  <a:lnTo>
                    <a:pt x="0" y="43713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2202942" y="8968956"/>
              <a:ext cx="12700" cy="439420"/>
            </a:xfrm>
            <a:custGeom>
              <a:avLst/>
              <a:gdLst/>
              <a:ahLst/>
              <a:cxnLst/>
              <a:rect l="l" t="t" r="r" b="b"/>
              <a:pathLst>
                <a:path w="12700" h="439420">
                  <a:moveTo>
                    <a:pt x="12191" y="0"/>
                  </a:moveTo>
                  <a:lnTo>
                    <a:pt x="0" y="0"/>
                  </a:lnTo>
                  <a:lnTo>
                    <a:pt x="0" y="439204"/>
                  </a:lnTo>
                  <a:lnTo>
                    <a:pt x="12191" y="439204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3382899" y="8970010"/>
              <a:ext cx="0" cy="437515"/>
            </a:xfrm>
            <a:custGeom>
              <a:avLst/>
              <a:gdLst/>
              <a:ahLst/>
              <a:cxnLst/>
              <a:rect l="l" t="t" r="r" b="b"/>
              <a:pathLst>
                <a:path w="0" h="437515">
                  <a:moveTo>
                    <a:pt x="0" y="0"/>
                  </a:moveTo>
                  <a:lnTo>
                    <a:pt x="0" y="43713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3381883" y="8968956"/>
              <a:ext cx="12700" cy="439420"/>
            </a:xfrm>
            <a:custGeom>
              <a:avLst/>
              <a:gdLst/>
              <a:ahLst/>
              <a:cxnLst/>
              <a:rect l="l" t="t" r="r" b="b"/>
              <a:pathLst>
                <a:path w="12700" h="439420">
                  <a:moveTo>
                    <a:pt x="12191" y="0"/>
                  </a:moveTo>
                  <a:lnTo>
                    <a:pt x="0" y="0"/>
                  </a:lnTo>
                  <a:lnTo>
                    <a:pt x="0" y="439204"/>
                  </a:lnTo>
                  <a:lnTo>
                    <a:pt x="12191" y="439204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5" name="object 95">
              <a:hlinkClick r:id="rId66"/>
            </p:cNvPr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1897507" y="9040253"/>
              <a:ext cx="295503" cy="267779"/>
            </a:xfrm>
            <a:prstGeom prst="rect">
              <a:avLst/>
            </a:prstGeom>
          </p:spPr>
        </p:pic>
      </p:grpSp>
      <p:grpSp>
        <p:nvGrpSpPr>
          <p:cNvPr id="96" name="object 96" descr=""/>
          <p:cNvGrpSpPr/>
          <p:nvPr/>
        </p:nvGrpSpPr>
        <p:grpSpPr>
          <a:xfrm>
            <a:off x="3503803" y="8956764"/>
            <a:ext cx="1516380" cy="451484"/>
            <a:chOff x="3503803" y="8956764"/>
            <a:chExt cx="1516380" cy="451484"/>
          </a:xfrm>
        </p:grpSpPr>
        <p:sp>
          <p:nvSpPr>
            <p:cNvPr id="97" name="object 97" descr=""/>
            <p:cNvSpPr/>
            <p:nvPr/>
          </p:nvSpPr>
          <p:spPr>
            <a:xfrm>
              <a:off x="3517011" y="8957818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3515995" y="8956801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3517011" y="9396984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3515995" y="9395968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3504819" y="8957818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3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3503803" y="8956764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1" y="0"/>
                  </a:moveTo>
                  <a:lnTo>
                    <a:pt x="0" y="0"/>
                  </a:lnTo>
                  <a:lnTo>
                    <a:pt x="0" y="451396"/>
                  </a:lnTo>
                  <a:lnTo>
                    <a:pt x="12191" y="451396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3" name="object 103">
              <a:hlinkClick r:id="rId50"/>
            </p:cNvPr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3506724" y="9004008"/>
              <a:ext cx="325754" cy="347306"/>
            </a:xfrm>
            <a:prstGeom prst="rect">
              <a:avLst/>
            </a:prstGeom>
          </p:spPr>
        </p:pic>
      </p:grpSp>
      <p:grpSp>
        <p:nvGrpSpPr>
          <p:cNvPr id="104" name="object 104" descr=""/>
          <p:cNvGrpSpPr/>
          <p:nvPr/>
        </p:nvGrpSpPr>
        <p:grpSpPr>
          <a:xfrm>
            <a:off x="5129657" y="8956764"/>
            <a:ext cx="1516380" cy="451484"/>
            <a:chOff x="5129657" y="8956764"/>
            <a:chExt cx="1516380" cy="451484"/>
          </a:xfrm>
        </p:grpSpPr>
        <p:sp>
          <p:nvSpPr>
            <p:cNvPr id="105" name="object 105" descr=""/>
            <p:cNvSpPr/>
            <p:nvPr/>
          </p:nvSpPr>
          <p:spPr>
            <a:xfrm>
              <a:off x="5142865" y="8957818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5141849" y="8956801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5142865" y="9396984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5141849" y="9395968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5130673" y="8957818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3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5129657" y="8956764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1" y="0"/>
                  </a:moveTo>
                  <a:lnTo>
                    <a:pt x="0" y="0"/>
                  </a:lnTo>
                  <a:lnTo>
                    <a:pt x="0" y="451396"/>
                  </a:lnTo>
                  <a:lnTo>
                    <a:pt x="12191" y="451396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5455793" y="8970010"/>
              <a:ext cx="0" cy="437515"/>
            </a:xfrm>
            <a:custGeom>
              <a:avLst/>
              <a:gdLst/>
              <a:ahLst/>
              <a:cxnLst/>
              <a:rect l="l" t="t" r="r" b="b"/>
              <a:pathLst>
                <a:path w="0" h="437515">
                  <a:moveTo>
                    <a:pt x="0" y="0"/>
                  </a:moveTo>
                  <a:lnTo>
                    <a:pt x="0" y="43713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5454777" y="8968956"/>
              <a:ext cx="12700" cy="439420"/>
            </a:xfrm>
            <a:custGeom>
              <a:avLst/>
              <a:gdLst/>
              <a:ahLst/>
              <a:cxnLst/>
              <a:rect l="l" t="t" r="r" b="b"/>
              <a:pathLst>
                <a:path w="12700" h="439420">
                  <a:moveTo>
                    <a:pt x="12191" y="0"/>
                  </a:moveTo>
                  <a:lnTo>
                    <a:pt x="0" y="0"/>
                  </a:lnTo>
                  <a:lnTo>
                    <a:pt x="0" y="439204"/>
                  </a:lnTo>
                  <a:lnTo>
                    <a:pt x="12191" y="439204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6634607" y="8970010"/>
              <a:ext cx="0" cy="437515"/>
            </a:xfrm>
            <a:custGeom>
              <a:avLst/>
              <a:gdLst/>
              <a:ahLst/>
              <a:cxnLst/>
              <a:rect l="l" t="t" r="r" b="b"/>
              <a:pathLst>
                <a:path w="0" h="437515">
                  <a:moveTo>
                    <a:pt x="0" y="0"/>
                  </a:moveTo>
                  <a:lnTo>
                    <a:pt x="0" y="43713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6633591" y="8968956"/>
              <a:ext cx="12700" cy="439420"/>
            </a:xfrm>
            <a:custGeom>
              <a:avLst/>
              <a:gdLst/>
              <a:ahLst/>
              <a:cxnLst/>
              <a:rect l="l" t="t" r="r" b="b"/>
              <a:pathLst>
                <a:path w="12700" h="439420">
                  <a:moveTo>
                    <a:pt x="12192" y="0"/>
                  </a:moveTo>
                  <a:lnTo>
                    <a:pt x="0" y="0"/>
                  </a:lnTo>
                  <a:lnTo>
                    <a:pt x="0" y="439204"/>
                  </a:lnTo>
                  <a:lnTo>
                    <a:pt x="12192" y="439204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5" name="object 115" descr=""/>
          <p:cNvGrpSpPr/>
          <p:nvPr/>
        </p:nvGrpSpPr>
        <p:grpSpPr>
          <a:xfrm>
            <a:off x="8381365" y="8956764"/>
            <a:ext cx="1516380" cy="451484"/>
            <a:chOff x="8381365" y="8956764"/>
            <a:chExt cx="1516380" cy="451484"/>
          </a:xfrm>
        </p:grpSpPr>
        <p:sp>
          <p:nvSpPr>
            <p:cNvPr id="116" name="object 116" descr=""/>
            <p:cNvSpPr/>
            <p:nvPr/>
          </p:nvSpPr>
          <p:spPr>
            <a:xfrm>
              <a:off x="8394573" y="8957818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202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8393557" y="8956801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8382381" y="8957818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3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8381365" y="8956764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396"/>
                  </a:lnTo>
                  <a:lnTo>
                    <a:pt x="12192" y="4513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8394573" y="9396984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202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8393557" y="9395968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2" name="object 122" descr=""/>
          <p:cNvGrpSpPr/>
          <p:nvPr/>
        </p:nvGrpSpPr>
        <p:grpSpPr>
          <a:xfrm>
            <a:off x="251968" y="9505695"/>
            <a:ext cx="1516380" cy="451484"/>
            <a:chOff x="251968" y="9505695"/>
            <a:chExt cx="1516380" cy="451484"/>
          </a:xfrm>
        </p:grpSpPr>
        <p:sp>
          <p:nvSpPr>
            <p:cNvPr id="123" name="object 123" descr=""/>
            <p:cNvSpPr/>
            <p:nvPr/>
          </p:nvSpPr>
          <p:spPr>
            <a:xfrm>
              <a:off x="265176" y="9506712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264160" y="9505695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265176" y="9945623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264160" y="9944607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252984" y="9506712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0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251968" y="9505696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103"/>
                  </a:lnTo>
                  <a:lnTo>
                    <a:pt x="12192" y="451103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>
              <a:hlinkClick r:id="rId73"/>
            </p:cNvPr>
            <p:cNvSpPr/>
            <p:nvPr/>
          </p:nvSpPr>
          <p:spPr>
            <a:xfrm>
              <a:off x="311950" y="9607118"/>
              <a:ext cx="193040" cy="262255"/>
            </a:xfrm>
            <a:custGeom>
              <a:avLst/>
              <a:gdLst/>
              <a:ahLst/>
              <a:cxnLst/>
              <a:rect l="l" t="t" r="r" b="b"/>
              <a:pathLst>
                <a:path w="193040" h="262254">
                  <a:moveTo>
                    <a:pt x="46710" y="214020"/>
                  </a:moveTo>
                  <a:lnTo>
                    <a:pt x="15570" y="214020"/>
                  </a:lnTo>
                  <a:lnTo>
                    <a:pt x="15570" y="220408"/>
                  </a:lnTo>
                  <a:lnTo>
                    <a:pt x="46710" y="220408"/>
                  </a:lnTo>
                  <a:lnTo>
                    <a:pt x="46710" y="214020"/>
                  </a:lnTo>
                  <a:close/>
                </a:path>
                <a:path w="193040" h="262254">
                  <a:moveTo>
                    <a:pt x="162648" y="176377"/>
                  </a:moveTo>
                  <a:lnTo>
                    <a:pt x="157492" y="171157"/>
                  </a:lnTo>
                  <a:lnTo>
                    <a:pt x="154724" y="168376"/>
                  </a:lnTo>
                  <a:lnTo>
                    <a:pt x="154724" y="194043"/>
                  </a:lnTo>
                  <a:lnTo>
                    <a:pt x="148539" y="196989"/>
                  </a:lnTo>
                  <a:lnTo>
                    <a:pt x="146215" y="197866"/>
                  </a:lnTo>
                  <a:lnTo>
                    <a:pt x="143941" y="196989"/>
                  </a:lnTo>
                  <a:lnTo>
                    <a:pt x="137769" y="194043"/>
                  </a:lnTo>
                  <a:lnTo>
                    <a:pt x="137845" y="185534"/>
                  </a:lnTo>
                  <a:lnTo>
                    <a:pt x="138696" y="183172"/>
                  </a:lnTo>
                  <a:lnTo>
                    <a:pt x="138772" y="178917"/>
                  </a:lnTo>
                  <a:lnTo>
                    <a:pt x="138531" y="178003"/>
                  </a:lnTo>
                  <a:lnTo>
                    <a:pt x="138176" y="177126"/>
                  </a:lnTo>
                  <a:lnTo>
                    <a:pt x="138734" y="176555"/>
                  </a:lnTo>
                  <a:lnTo>
                    <a:pt x="141173" y="177609"/>
                  </a:lnTo>
                  <a:lnTo>
                    <a:pt x="143776" y="177609"/>
                  </a:lnTo>
                  <a:lnTo>
                    <a:pt x="145872" y="176555"/>
                  </a:lnTo>
                  <a:lnTo>
                    <a:pt x="146240" y="176377"/>
                  </a:lnTo>
                  <a:lnTo>
                    <a:pt x="146392" y="176377"/>
                  </a:lnTo>
                  <a:lnTo>
                    <a:pt x="148869" y="177609"/>
                  </a:lnTo>
                  <a:lnTo>
                    <a:pt x="151472" y="177609"/>
                  </a:lnTo>
                  <a:lnTo>
                    <a:pt x="153860" y="176555"/>
                  </a:lnTo>
                  <a:lnTo>
                    <a:pt x="154508" y="177126"/>
                  </a:lnTo>
                  <a:lnTo>
                    <a:pt x="154152" y="178003"/>
                  </a:lnTo>
                  <a:lnTo>
                    <a:pt x="153898" y="178917"/>
                  </a:lnTo>
                  <a:lnTo>
                    <a:pt x="153898" y="183172"/>
                  </a:lnTo>
                  <a:lnTo>
                    <a:pt x="154609" y="185534"/>
                  </a:lnTo>
                  <a:lnTo>
                    <a:pt x="154724" y="194043"/>
                  </a:lnTo>
                  <a:lnTo>
                    <a:pt x="154724" y="168376"/>
                  </a:lnTo>
                  <a:lnTo>
                    <a:pt x="154584" y="168224"/>
                  </a:lnTo>
                  <a:lnTo>
                    <a:pt x="154305" y="168224"/>
                  </a:lnTo>
                  <a:lnTo>
                    <a:pt x="152260" y="170141"/>
                  </a:lnTo>
                  <a:lnTo>
                    <a:pt x="151117" y="171157"/>
                  </a:lnTo>
                  <a:lnTo>
                    <a:pt x="149555" y="171157"/>
                  </a:lnTo>
                  <a:lnTo>
                    <a:pt x="148374" y="170141"/>
                  </a:lnTo>
                  <a:lnTo>
                    <a:pt x="146316" y="168224"/>
                  </a:lnTo>
                  <a:lnTo>
                    <a:pt x="143129" y="171157"/>
                  </a:lnTo>
                  <a:lnTo>
                    <a:pt x="141452" y="171157"/>
                  </a:lnTo>
                  <a:lnTo>
                    <a:pt x="138252" y="168224"/>
                  </a:lnTo>
                  <a:lnTo>
                    <a:pt x="138023" y="168224"/>
                  </a:lnTo>
                  <a:lnTo>
                    <a:pt x="130175" y="176377"/>
                  </a:lnTo>
                  <a:lnTo>
                    <a:pt x="132295" y="179184"/>
                  </a:lnTo>
                  <a:lnTo>
                    <a:pt x="132575" y="179857"/>
                  </a:lnTo>
                  <a:lnTo>
                    <a:pt x="132499" y="182003"/>
                  </a:lnTo>
                  <a:lnTo>
                    <a:pt x="131724" y="184150"/>
                  </a:lnTo>
                  <a:lnTo>
                    <a:pt x="131508" y="185534"/>
                  </a:lnTo>
                  <a:lnTo>
                    <a:pt x="131483" y="200202"/>
                  </a:lnTo>
                  <a:lnTo>
                    <a:pt x="146215" y="204546"/>
                  </a:lnTo>
                  <a:lnTo>
                    <a:pt x="147624" y="204152"/>
                  </a:lnTo>
                  <a:lnTo>
                    <a:pt x="160947" y="200202"/>
                  </a:lnTo>
                  <a:lnTo>
                    <a:pt x="160947" y="197866"/>
                  </a:lnTo>
                  <a:lnTo>
                    <a:pt x="160934" y="185534"/>
                  </a:lnTo>
                  <a:lnTo>
                    <a:pt x="160756" y="184302"/>
                  </a:lnTo>
                  <a:lnTo>
                    <a:pt x="160058" y="182003"/>
                  </a:lnTo>
                  <a:lnTo>
                    <a:pt x="159956" y="180581"/>
                  </a:lnTo>
                  <a:lnTo>
                    <a:pt x="160121" y="179857"/>
                  </a:lnTo>
                  <a:lnTo>
                    <a:pt x="160426" y="179184"/>
                  </a:lnTo>
                  <a:lnTo>
                    <a:pt x="162496" y="176555"/>
                  </a:lnTo>
                  <a:lnTo>
                    <a:pt x="162648" y="176377"/>
                  </a:lnTo>
                  <a:close/>
                </a:path>
                <a:path w="193040" h="262254">
                  <a:moveTo>
                    <a:pt x="177495" y="214020"/>
                  </a:moveTo>
                  <a:lnTo>
                    <a:pt x="146354" y="214020"/>
                  </a:lnTo>
                  <a:lnTo>
                    <a:pt x="146354" y="220408"/>
                  </a:lnTo>
                  <a:lnTo>
                    <a:pt x="177495" y="220408"/>
                  </a:lnTo>
                  <a:lnTo>
                    <a:pt x="177495" y="214020"/>
                  </a:lnTo>
                  <a:close/>
                </a:path>
                <a:path w="193040" h="262254">
                  <a:moveTo>
                    <a:pt x="192913" y="183159"/>
                  </a:moveTo>
                  <a:lnTo>
                    <a:pt x="189052" y="175221"/>
                  </a:lnTo>
                  <a:lnTo>
                    <a:pt x="186842" y="173456"/>
                  </a:lnTo>
                  <a:lnTo>
                    <a:pt x="186842" y="191655"/>
                  </a:lnTo>
                  <a:lnTo>
                    <a:pt x="186842" y="242697"/>
                  </a:lnTo>
                  <a:lnTo>
                    <a:pt x="176263" y="247332"/>
                  </a:lnTo>
                  <a:lnTo>
                    <a:pt x="161099" y="250952"/>
                  </a:lnTo>
                  <a:lnTo>
                    <a:pt x="142290" y="253568"/>
                  </a:lnTo>
                  <a:lnTo>
                    <a:pt x="142151" y="253568"/>
                  </a:lnTo>
                  <a:lnTo>
                    <a:pt x="121437" y="255130"/>
                  </a:lnTo>
                  <a:lnTo>
                    <a:pt x="121437" y="160426"/>
                  </a:lnTo>
                  <a:lnTo>
                    <a:pt x="121437" y="158470"/>
                  </a:lnTo>
                  <a:lnTo>
                    <a:pt x="125501" y="157137"/>
                  </a:lnTo>
                  <a:lnTo>
                    <a:pt x="126898" y="156184"/>
                  </a:lnTo>
                  <a:lnTo>
                    <a:pt x="129120" y="154698"/>
                  </a:lnTo>
                  <a:lnTo>
                    <a:pt x="131914" y="151396"/>
                  </a:lnTo>
                  <a:lnTo>
                    <a:pt x="142062" y="155625"/>
                  </a:lnTo>
                  <a:lnTo>
                    <a:pt x="151955" y="159499"/>
                  </a:lnTo>
                  <a:lnTo>
                    <a:pt x="161442" y="163855"/>
                  </a:lnTo>
                  <a:lnTo>
                    <a:pt x="186842" y="191655"/>
                  </a:lnTo>
                  <a:lnTo>
                    <a:pt x="186842" y="173456"/>
                  </a:lnTo>
                  <a:lnTo>
                    <a:pt x="154254" y="153555"/>
                  </a:lnTo>
                  <a:lnTo>
                    <a:pt x="143865" y="149504"/>
                  </a:lnTo>
                  <a:lnTo>
                    <a:pt x="133896" y="145313"/>
                  </a:lnTo>
                  <a:lnTo>
                    <a:pt x="133896" y="125056"/>
                  </a:lnTo>
                  <a:lnTo>
                    <a:pt x="133896" y="118173"/>
                  </a:lnTo>
                  <a:lnTo>
                    <a:pt x="136080" y="115189"/>
                  </a:lnTo>
                  <a:lnTo>
                    <a:pt x="137922" y="111937"/>
                  </a:lnTo>
                  <a:lnTo>
                    <a:pt x="139369" y="108508"/>
                  </a:lnTo>
                  <a:lnTo>
                    <a:pt x="154647" y="102235"/>
                  </a:lnTo>
                  <a:lnTo>
                    <a:pt x="157581" y="100469"/>
                  </a:lnTo>
                  <a:lnTo>
                    <a:pt x="163804" y="96748"/>
                  </a:lnTo>
                  <a:lnTo>
                    <a:pt x="169354" y="90728"/>
                  </a:lnTo>
                  <a:lnTo>
                    <a:pt x="172072" y="84683"/>
                  </a:lnTo>
                  <a:lnTo>
                    <a:pt x="172808" y="79133"/>
                  </a:lnTo>
                  <a:lnTo>
                    <a:pt x="172745" y="73520"/>
                  </a:lnTo>
                  <a:lnTo>
                    <a:pt x="170192" y="65773"/>
                  </a:lnTo>
                  <a:lnTo>
                    <a:pt x="166573" y="63703"/>
                  </a:lnTo>
                  <a:lnTo>
                    <a:pt x="166573" y="73520"/>
                  </a:lnTo>
                  <a:lnTo>
                    <a:pt x="166573" y="85725"/>
                  </a:lnTo>
                  <a:lnTo>
                    <a:pt x="162547" y="91732"/>
                  </a:lnTo>
                  <a:lnTo>
                    <a:pt x="152158" y="96380"/>
                  </a:lnTo>
                  <a:lnTo>
                    <a:pt x="142138" y="100469"/>
                  </a:lnTo>
                  <a:lnTo>
                    <a:pt x="142544" y="98704"/>
                  </a:lnTo>
                  <a:lnTo>
                    <a:pt x="142760" y="97180"/>
                  </a:lnTo>
                  <a:lnTo>
                    <a:pt x="142824" y="96380"/>
                  </a:lnTo>
                  <a:lnTo>
                    <a:pt x="142887" y="95084"/>
                  </a:lnTo>
                  <a:lnTo>
                    <a:pt x="142963" y="94462"/>
                  </a:lnTo>
                  <a:lnTo>
                    <a:pt x="143027" y="75438"/>
                  </a:lnTo>
                  <a:lnTo>
                    <a:pt x="142748" y="73698"/>
                  </a:lnTo>
                  <a:lnTo>
                    <a:pt x="142671" y="73190"/>
                  </a:lnTo>
                  <a:lnTo>
                    <a:pt x="142595" y="72745"/>
                  </a:lnTo>
                  <a:lnTo>
                    <a:pt x="136753" y="69913"/>
                  </a:lnTo>
                  <a:lnTo>
                    <a:pt x="136753" y="76860"/>
                  </a:lnTo>
                  <a:lnTo>
                    <a:pt x="136690" y="94462"/>
                  </a:lnTo>
                  <a:lnTo>
                    <a:pt x="131635" y="110109"/>
                  </a:lnTo>
                  <a:lnTo>
                    <a:pt x="127673" y="114808"/>
                  </a:lnTo>
                  <a:lnTo>
                    <a:pt x="127673" y="125056"/>
                  </a:lnTo>
                  <a:lnTo>
                    <a:pt x="127673" y="145592"/>
                  </a:lnTo>
                  <a:lnTo>
                    <a:pt x="125704" y="148894"/>
                  </a:lnTo>
                  <a:lnTo>
                    <a:pt x="120103" y="152184"/>
                  </a:lnTo>
                  <a:lnTo>
                    <a:pt x="115214" y="153657"/>
                  </a:lnTo>
                  <a:lnTo>
                    <a:pt x="115214" y="160426"/>
                  </a:lnTo>
                  <a:lnTo>
                    <a:pt x="115214" y="255397"/>
                  </a:lnTo>
                  <a:lnTo>
                    <a:pt x="105930" y="255638"/>
                  </a:lnTo>
                  <a:lnTo>
                    <a:pt x="88760" y="255638"/>
                  </a:lnTo>
                  <a:lnTo>
                    <a:pt x="81051" y="255397"/>
                  </a:lnTo>
                  <a:lnTo>
                    <a:pt x="77851" y="255397"/>
                  </a:lnTo>
                  <a:lnTo>
                    <a:pt x="77851" y="254990"/>
                  </a:lnTo>
                  <a:lnTo>
                    <a:pt x="77851" y="160426"/>
                  </a:lnTo>
                  <a:lnTo>
                    <a:pt x="87147" y="162090"/>
                  </a:lnTo>
                  <a:lnTo>
                    <a:pt x="96532" y="162636"/>
                  </a:lnTo>
                  <a:lnTo>
                    <a:pt x="105918" y="162090"/>
                  </a:lnTo>
                  <a:lnTo>
                    <a:pt x="115214" y="160426"/>
                  </a:lnTo>
                  <a:lnTo>
                    <a:pt x="115214" y="153657"/>
                  </a:lnTo>
                  <a:lnTo>
                    <a:pt x="111277" y="154838"/>
                  </a:lnTo>
                  <a:lnTo>
                    <a:pt x="99644" y="156184"/>
                  </a:lnTo>
                  <a:lnTo>
                    <a:pt x="99644" y="143598"/>
                  </a:lnTo>
                  <a:lnTo>
                    <a:pt x="105816" y="136385"/>
                  </a:lnTo>
                  <a:lnTo>
                    <a:pt x="113957" y="134670"/>
                  </a:lnTo>
                  <a:lnTo>
                    <a:pt x="121500" y="130759"/>
                  </a:lnTo>
                  <a:lnTo>
                    <a:pt x="127673" y="125056"/>
                  </a:lnTo>
                  <a:lnTo>
                    <a:pt x="127673" y="114808"/>
                  </a:lnTo>
                  <a:lnTo>
                    <a:pt x="121488" y="122123"/>
                  </a:lnTo>
                  <a:lnTo>
                    <a:pt x="107683" y="129374"/>
                  </a:lnTo>
                  <a:lnTo>
                    <a:pt x="93421" y="130530"/>
                  </a:lnTo>
                  <a:lnTo>
                    <a:pt x="93421" y="143598"/>
                  </a:lnTo>
                  <a:lnTo>
                    <a:pt x="93421" y="156184"/>
                  </a:lnTo>
                  <a:lnTo>
                    <a:pt x="81775" y="154838"/>
                  </a:lnTo>
                  <a:lnTo>
                    <a:pt x="72948" y="152184"/>
                  </a:lnTo>
                  <a:lnTo>
                    <a:pt x="71615" y="151409"/>
                  </a:lnTo>
                  <a:lnTo>
                    <a:pt x="71615" y="158470"/>
                  </a:lnTo>
                  <a:lnTo>
                    <a:pt x="71615" y="254990"/>
                  </a:lnTo>
                  <a:lnTo>
                    <a:pt x="50965" y="253352"/>
                  </a:lnTo>
                  <a:lnTo>
                    <a:pt x="32486" y="250723"/>
                  </a:lnTo>
                  <a:lnTo>
                    <a:pt x="17233" y="247142"/>
                  </a:lnTo>
                  <a:lnTo>
                    <a:pt x="6477" y="242697"/>
                  </a:lnTo>
                  <a:lnTo>
                    <a:pt x="6223" y="242697"/>
                  </a:lnTo>
                  <a:lnTo>
                    <a:pt x="6350" y="185153"/>
                  </a:lnTo>
                  <a:lnTo>
                    <a:pt x="41084" y="159499"/>
                  </a:lnTo>
                  <a:lnTo>
                    <a:pt x="50990" y="155625"/>
                  </a:lnTo>
                  <a:lnTo>
                    <a:pt x="61087" y="151396"/>
                  </a:lnTo>
                  <a:lnTo>
                    <a:pt x="63944" y="154698"/>
                  </a:lnTo>
                  <a:lnTo>
                    <a:pt x="67564" y="157137"/>
                  </a:lnTo>
                  <a:lnTo>
                    <a:pt x="71615" y="158470"/>
                  </a:lnTo>
                  <a:lnTo>
                    <a:pt x="71615" y="151409"/>
                  </a:lnTo>
                  <a:lnTo>
                    <a:pt x="67348" y="148894"/>
                  </a:lnTo>
                  <a:lnTo>
                    <a:pt x="65392" y="145592"/>
                  </a:lnTo>
                  <a:lnTo>
                    <a:pt x="65392" y="125056"/>
                  </a:lnTo>
                  <a:lnTo>
                    <a:pt x="71577" y="130759"/>
                  </a:lnTo>
                  <a:lnTo>
                    <a:pt x="79121" y="134670"/>
                  </a:lnTo>
                  <a:lnTo>
                    <a:pt x="87236" y="136385"/>
                  </a:lnTo>
                  <a:lnTo>
                    <a:pt x="93421" y="143598"/>
                  </a:lnTo>
                  <a:lnTo>
                    <a:pt x="93421" y="130530"/>
                  </a:lnTo>
                  <a:lnTo>
                    <a:pt x="91668" y="130670"/>
                  </a:lnTo>
                  <a:lnTo>
                    <a:pt x="77825" y="126263"/>
                  </a:lnTo>
                  <a:lnTo>
                    <a:pt x="76301" y="125056"/>
                  </a:lnTo>
                  <a:lnTo>
                    <a:pt x="66675" y="117449"/>
                  </a:lnTo>
                  <a:lnTo>
                    <a:pt x="59131" y="105244"/>
                  </a:lnTo>
                  <a:lnTo>
                    <a:pt x="58140" y="100469"/>
                  </a:lnTo>
                  <a:lnTo>
                    <a:pt x="56121" y="90728"/>
                  </a:lnTo>
                  <a:lnTo>
                    <a:pt x="56235" y="78409"/>
                  </a:lnTo>
                  <a:lnTo>
                    <a:pt x="56261" y="76860"/>
                  </a:lnTo>
                  <a:lnTo>
                    <a:pt x="64465" y="73190"/>
                  </a:lnTo>
                  <a:lnTo>
                    <a:pt x="65887" y="72745"/>
                  </a:lnTo>
                  <a:lnTo>
                    <a:pt x="73329" y="70485"/>
                  </a:lnTo>
                  <a:lnTo>
                    <a:pt x="73202" y="70485"/>
                  </a:lnTo>
                  <a:lnTo>
                    <a:pt x="83693" y="68808"/>
                  </a:lnTo>
                  <a:lnTo>
                    <a:pt x="94830" y="68300"/>
                  </a:lnTo>
                  <a:lnTo>
                    <a:pt x="97878" y="68300"/>
                  </a:lnTo>
                  <a:lnTo>
                    <a:pt x="109042" y="68808"/>
                  </a:lnTo>
                  <a:lnTo>
                    <a:pt x="119494" y="70485"/>
                  </a:lnTo>
                  <a:lnTo>
                    <a:pt x="128473" y="73190"/>
                  </a:lnTo>
                  <a:lnTo>
                    <a:pt x="136753" y="76860"/>
                  </a:lnTo>
                  <a:lnTo>
                    <a:pt x="136753" y="69913"/>
                  </a:lnTo>
                  <a:lnTo>
                    <a:pt x="133438" y="68300"/>
                  </a:lnTo>
                  <a:lnTo>
                    <a:pt x="123355" y="64846"/>
                  </a:lnTo>
                  <a:lnTo>
                    <a:pt x="111340" y="62611"/>
                  </a:lnTo>
                  <a:lnTo>
                    <a:pt x="97878" y="61899"/>
                  </a:lnTo>
                  <a:lnTo>
                    <a:pt x="94869" y="61899"/>
                  </a:lnTo>
                  <a:lnTo>
                    <a:pt x="50406" y="72745"/>
                  </a:lnTo>
                  <a:lnTo>
                    <a:pt x="49974" y="75438"/>
                  </a:lnTo>
                  <a:lnTo>
                    <a:pt x="50012" y="95084"/>
                  </a:lnTo>
                  <a:lnTo>
                    <a:pt x="50139" y="96380"/>
                  </a:lnTo>
                  <a:lnTo>
                    <a:pt x="50215" y="97180"/>
                  </a:lnTo>
                  <a:lnTo>
                    <a:pt x="50863" y="100469"/>
                  </a:lnTo>
                  <a:lnTo>
                    <a:pt x="40868" y="96380"/>
                  </a:lnTo>
                  <a:lnTo>
                    <a:pt x="30454" y="91732"/>
                  </a:lnTo>
                  <a:lnTo>
                    <a:pt x="26428" y="85725"/>
                  </a:lnTo>
                  <a:lnTo>
                    <a:pt x="26428" y="73520"/>
                  </a:lnTo>
                  <a:lnTo>
                    <a:pt x="30848" y="68453"/>
                  </a:lnTo>
                  <a:lnTo>
                    <a:pt x="38392" y="64160"/>
                  </a:lnTo>
                  <a:lnTo>
                    <a:pt x="42113" y="61899"/>
                  </a:lnTo>
                  <a:lnTo>
                    <a:pt x="81826" y="48564"/>
                  </a:lnTo>
                  <a:lnTo>
                    <a:pt x="96354" y="47879"/>
                  </a:lnTo>
                  <a:lnTo>
                    <a:pt x="111023" y="48564"/>
                  </a:lnTo>
                  <a:lnTo>
                    <a:pt x="148005" y="60464"/>
                  </a:lnTo>
                  <a:lnTo>
                    <a:pt x="154609" y="64160"/>
                  </a:lnTo>
                  <a:lnTo>
                    <a:pt x="162140" y="68453"/>
                  </a:lnTo>
                  <a:lnTo>
                    <a:pt x="166573" y="73520"/>
                  </a:lnTo>
                  <a:lnTo>
                    <a:pt x="166573" y="63703"/>
                  </a:lnTo>
                  <a:lnTo>
                    <a:pt x="157784" y="58661"/>
                  </a:lnTo>
                  <a:lnTo>
                    <a:pt x="154978" y="56908"/>
                  </a:lnTo>
                  <a:lnTo>
                    <a:pt x="152057" y="55333"/>
                  </a:lnTo>
                  <a:lnTo>
                    <a:pt x="149047" y="54000"/>
                  </a:lnTo>
                  <a:lnTo>
                    <a:pt x="148221" y="50546"/>
                  </a:lnTo>
                  <a:lnTo>
                    <a:pt x="146177" y="41948"/>
                  </a:lnTo>
                  <a:lnTo>
                    <a:pt x="146062" y="41490"/>
                  </a:lnTo>
                  <a:lnTo>
                    <a:pt x="146024" y="41363"/>
                  </a:lnTo>
                  <a:lnTo>
                    <a:pt x="142163" y="33705"/>
                  </a:lnTo>
                  <a:lnTo>
                    <a:pt x="142163" y="50546"/>
                  </a:lnTo>
                  <a:lnTo>
                    <a:pt x="135902" y="47879"/>
                  </a:lnTo>
                  <a:lnTo>
                    <a:pt x="135470" y="47701"/>
                  </a:lnTo>
                  <a:lnTo>
                    <a:pt x="128587" y="45415"/>
                  </a:lnTo>
                  <a:lnTo>
                    <a:pt x="121551" y="43700"/>
                  </a:lnTo>
                  <a:lnTo>
                    <a:pt x="114388" y="42557"/>
                  </a:lnTo>
                  <a:lnTo>
                    <a:pt x="114503" y="41948"/>
                  </a:lnTo>
                  <a:lnTo>
                    <a:pt x="118846" y="18338"/>
                  </a:lnTo>
                  <a:lnTo>
                    <a:pt x="127165" y="24257"/>
                  </a:lnTo>
                  <a:lnTo>
                    <a:pt x="133959" y="31788"/>
                  </a:lnTo>
                  <a:lnTo>
                    <a:pt x="139039" y="40652"/>
                  </a:lnTo>
                  <a:lnTo>
                    <a:pt x="142163" y="50546"/>
                  </a:lnTo>
                  <a:lnTo>
                    <a:pt x="142163" y="33705"/>
                  </a:lnTo>
                  <a:lnTo>
                    <a:pt x="140284" y="29972"/>
                  </a:lnTo>
                  <a:lnTo>
                    <a:pt x="132118" y="20281"/>
                  </a:lnTo>
                  <a:lnTo>
                    <a:pt x="129463" y="18338"/>
                  </a:lnTo>
                  <a:lnTo>
                    <a:pt x="121805" y="12725"/>
                  </a:lnTo>
                  <a:lnTo>
                    <a:pt x="119811" y="11607"/>
                  </a:lnTo>
                  <a:lnTo>
                    <a:pt x="119202" y="9271"/>
                  </a:lnTo>
                  <a:lnTo>
                    <a:pt x="118503" y="6388"/>
                  </a:lnTo>
                  <a:lnTo>
                    <a:pt x="118110" y="4775"/>
                  </a:lnTo>
                  <a:lnTo>
                    <a:pt x="113753" y="1282"/>
                  </a:lnTo>
                  <a:lnTo>
                    <a:pt x="113753" y="13347"/>
                  </a:lnTo>
                  <a:lnTo>
                    <a:pt x="108572" y="41363"/>
                  </a:lnTo>
                  <a:lnTo>
                    <a:pt x="108470" y="41948"/>
                  </a:lnTo>
                  <a:lnTo>
                    <a:pt x="104724" y="41656"/>
                  </a:lnTo>
                  <a:lnTo>
                    <a:pt x="100723" y="41490"/>
                  </a:lnTo>
                  <a:lnTo>
                    <a:pt x="92125" y="41490"/>
                  </a:lnTo>
                  <a:lnTo>
                    <a:pt x="88226" y="41656"/>
                  </a:lnTo>
                  <a:lnTo>
                    <a:pt x="84582" y="41910"/>
                  </a:lnTo>
                  <a:lnTo>
                    <a:pt x="80213" y="18338"/>
                  </a:lnTo>
                  <a:lnTo>
                    <a:pt x="79286" y="13347"/>
                  </a:lnTo>
                  <a:lnTo>
                    <a:pt x="80200" y="9271"/>
                  </a:lnTo>
                  <a:lnTo>
                    <a:pt x="83693" y="6388"/>
                  </a:lnTo>
                  <a:lnTo>
                    <a:pt x="109334" y="6388"/>
                  </a:lnTo>
                  <a:lnTo>
                    <a:pt x="112839" y="9271"/>
                  </a:lnTo>
                  <a:lnTo>
                    <a:pt x="113626" y="12725"/>
                  </a:lnTo>
                  <a:lnTo>
                    <a:pt x="113753" y="13347"/>
                  </a:lnTo>
                  <a:lnTo>
                    <a:pt x="113753" y="1282"/>
                  </a:lnTo>
                  <a:lnTo>
                    <a:pt x="112166" y="0"/>
                  </a:lnTo>
                  <a:lnTo>
                    <a:pt x="80835" y="0"/>
                  </a:lnTo>
                  <a:lnTo>
                    <a:pt x="78714" y="1714"/>
                  </a:lnTo>
                  <a:lnTo>
                    <a:pt x="78714" y="42557"/>
                  </a:lnTo>
                  <a:lnTo>
                    <a:pt x="78320" y="42557"/>
                  </a:lnTo>
                  <a:lnTo>
                    <a:pt x="71094" y="43700"/>
                  </a:lnTo>
                  <a:lnTo>
                    <a:pt x="71247" y="43700"/>
                  </a:lnTo>
                  <a:lnTo>
                    <a:pt x="64274" y="45415"/>
                  </a:lnTo>
                  <a:lnTo>
                    <a:pt x="57454" y="47701"/>
                  </a:lnTo>
                  <a:lnTo>
                    <a:pt x="50850" y="50520"/>
                  </a:lnTo>
                  <a:lnTo>
                    <a:pt x="54013" y="40652"/>
                  </a:lnTo>
                  <a:lnTo>
                    <a:pt x="59105" y="31788"/>
                  </a:lnTo>
                  <a:lnTo>
                    <a:pt x="65925" y="24257"/>
                  </a:lnTo>
                  <a:lnTo>
                    <a:pt x="74256" y="18338"/>
                  </a:lnTo>
                  <a:lnTo>
                    <a:pt x="78498" y="41363"/>
                  </a:lnTo>
                  <a:lnTo>
                    <a:pt x="78600" y="41948"/>
                  </a:lnTo>
                  <a:lnTo>
                    <a:pt x="78714" y="42557"/>
                  </a:lnTo>
                  <a:lnTo>
                    <a:pt x="78714" y="1714"/>
                  </a:lnTo>
                  <a:lnTo>
                    <a:pt x="74917" y="4775"/>
                  </a:lnTo>
                  <a:lnTo>
                    <a:pt x="73279" y="11607"/>
                  </a:lnTo>
                  <a:lnTo>
                    <a:pt x="71285" y="12725"/>
                  </a:lnTo>
                  <a:lnTo>
                    <a:pt x="44030" y="53746"/>
                  </a:lnTo>
                  <a:lnTo>
                    <a:pt x="43980" y="54000"/>
                  </a:lnTo>
                  <a:lnTo>
                    <a:pt x="40906" y="55333"/>
                  </a:lnTo>
                  <a:lnTo>
                    <a:pt x="37947" y="56908"/>
                  </a:lnTo>
                  <a:lnTo>
                    <a:pt x="35217" y="58661"/>
                  </a:lnTo>
                  <a:lnTo>
                    <a:pt x="22821" y="65773"/>
                  </a:lnTo>
                  <a:lnTo>
                    <a:pt x="20370" y="73190"/>
                  </a:lnTo>
                  <a:lnTo>
                    <a:pt x="20269" y="73520"/>
                  </a:lnTo>
                  <a:lnTo>
                    <a:pt x="20205" y="79133"/>
                  </a:lnTo>
                  <a:lnTo>
                    <a:pt x="20929" y="84683"/>
                  </a:lnTo>
                  <a:lnTo>
                    <a:pt x="53721" y="108508"/>
                  </a:lnTo>
                  <a:lnTo>
                    <a:pt x="55156" y="111937"/>
                  </a:lnTo>
                  <a:lnTo>
                    <a:pt x="56984" y="115189"/>
                  </a:lnTo>
                  <a:lnTo>
                    <a:pt x="59169" y="118173"/>
                  </a:lnTo>
                  <a:lnTo>
                    <a:pt x="59156" y="145313"/>
                  </a:lnTo>
                  <a:lnTo>
                    <a:pt x="49199" y="149504"/>
                  </a:lnTo>
                  <a:lnTo>
                    <a:pt x="38798" y="153555"/>
                  </a:lnTo>
                  <a:lnTo>
                    <a:pt x="28803" y="158140"/>
                  </a:lnTo>
                  <a:lnTo>
                    <a:pt x="114" y="185153"/>
                  </a:lnTo>
                  <a:lnTo>
                    <a:pt x="0" y="246075"/>
                  </a:lnTo>
                  <a:lnTo>
                    <a:pt x="1651" y="247142"/>
                  </a:lnTo>
                  <a:lnTo>
                    <a:pt x="16840" y="253568"/>
                  </a:lnTo>
                  <a:lnTo>
                    <a:pt x="39674" y="258229"/>
                  </a:lnTo>
                  <a:lnTo>
                    <a:pt x="67411" y="261035"/>
                  </a:lnTo>
                  <a:lnTo>
                    <a:pt x="97523" y="261962"/>
                  </a:lnTo>
                  <a:lnTo>
                    <a:pt x="127381" y="261035"/>
                  </a:lnTo>
                  <a:lnTo>
                    <a:pt x="127558" y="261035"/>
                  </a:lnTo>
                  <a:lnTo>
                    <a:pt x="154787" y="258229"/>
                  </a:lnTo>
                  <a:lnTo>
                    <a:pt x="154940" y="258229"/>
                  </a:lnTo>
                  <a:lnTo>
                    <a:pt x="167233" y="255638"/>
                  </a:lnTo>
                  <a:lnTo>
                    <a:pt x="169633" y="255130"/>
                  </a:lnTo>
                  <a:lnTo>
                    <a:pt x="177012" y="253568"/>
                  </a:lnTo>
                  <a:lnTo>
                    <a:pt x="177165" y="253568"/>
                  </a:lnTo>
                  <a:lnTo>
                    <a:pt x="191312" y="247142"/>
                  </a:lnTo>
                  <a:lnTo>
                    <a:pt x="191503" y="247142"/>
                  </a:lnTo>
                  <a:lnTo>
                    <a:pt x="192913" y="246075"/>
                  </a:lnTo>
                  <a:lnTo>
                    <a:pt x="192913" y="1831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0" name="object 130" descr=""/>
          <p:cNvGrpSpPr/>
          <p:nvPr/>
        </p:nvGrpSpPr>
        <p:grpSpPr>
          <a:xfrm>
            <a:off x="1877822" y="9505695"/>
            <a:ext cx="1516380" cy="451484"/>
            <a:chOff x="1877822" y="9505695"/>
            <a:chExt cx="1516380" cy="451484"/>
          </a:xfrm>
        </p:grpSpPr>
        <p:sp>
          <p:nvSpPr>
            <p:cNvPr id="131" name="object 131" descr=""/>
            <p:cNvSpPr/>
            <p:nvPr/>
          </p:nvSpPr>
          <p:spPr>
            <a:xfrm>
              <a:off x="1891030" y="9506712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202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1890014" y="9505695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1891030" y="9945623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202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1890014" y="9944607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1878838" y="9506712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0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1877822" y="9505696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103"/>
                  </a:lnTo>
                  <a:lnTo>
                    <a:pt x="12192" y="451103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3382899" y="9518904"/>
              <a:ext cx="0" cy="436880"/>
            </a:xfrm>
            <a:custGeom>
              <a:avLst/>
              <a:gdLst/>
              <a:ahLst/>
              <a:cxnLst/>
              <a:rect l="l" t="t" r="r" b="b"/>
              <a:pathLst>
                <a:path w="0" h="436879">
                  <a:moveTo>
                    <a:pt x="0" y="0"/>
                  </a:moveTo>
                  <a:lnTo>
                    <a:pt x="0" y="43688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3381883" y="9517888"/>
              <a:ext cx="12700" cy="439420"/>
            </a:xfrm>
            <a:custGeom>
              <a:avLst/>
              <a:gdLst/>
              <a:ahLst/>
              <a:cxnLst/>
              <a:rect l="l" t="t" r="r" b="b"/>
              <a:pathLst>
                <a:path w="12700" h="439420">
                  <a:moveTo>
                    <a:pt x="12191" y="0"/>
                  </a:moveTo>
                  <a:lnTo>
                    <a:pt x="0" y="0"/>
                  </a:lnTo>
                  <a:lnTo>
                    <a:pt x="0" y="438911"/>
                  </a:lnTo>
                  <a:lnTo>
                    <a:pt x="12191" y="438911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2203958" y="9518904"/>
              <a:ext cx="0" cy="436880"/>
            </a:xfrm>
            <a:custGeom>
              <a:avLst/>
              <a:gdLst/>
              <a:ahLst/>
              <a:cxnLst/>
              <a:rect l="l" t="t" r="r" b="b"/>
              <a:pathLst>
                <a:path w="0" h="436879">
                  <a:moveTo>
                    <a:pt x="0" y="0"/>
                  </a:moveTo>
                  <a:lnTo>
                    <a:pt x="0" y="43688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2202942" y="9517888"/>
              <a:ext cx="12700" cy="439420"/>
            </a:xfrm>
            <a:custGeom>
              <a:avLst/>
              <a:gdLst/>
              <a:ahLst/>
              <a:cxnLst/>
              <a:rect l="l" t="t" r="r" b="b"/>
              <a:pathLst>
                <a:path w="12700" h="439420">
                  <a:moveTo>
                    <a:pt x="12191" y="0"/>
                  </a:moveTo>
                  <a:lnTo>
                    <a:pt x="0" y="0"/>
                  </a:lnTo>
                  <a:lnTo>
                    <a:pt x="0" y="438911"/>
                  </a:lnTo>
                  <a:lnTo>
                    <a:pt x="12191" y="438911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1" name="object 141" descr="">
              <a:hlinkClick r:id="rId74"/>
            </p:cNvPr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1898650" y="9609112"/>
              <a:ext cx="268859" cy="268300"/>
            </a:xfrm>
            <a:prstGeom prst="rect">
              <a:avLst/>
            </a:prstGeom>
          </p:spPr>
        </p:pic>
      </p:grpSp>
      <p:grpSp>
        <p:nvGrpSpPr>
          <p:cNvPr id="142" name="object 142" descr=""/>
          <p:cNvGrpSpPr/>
          <p:nvPr/>
        </p:nvGrpSpPr>
        <p:grpSpPr>
          <a:xfrm>
            <a:off x="3503803" y="9505695"/>
            <a:ext cx="1516380" cy="451484"/>
            <a:chOff x="3503803" y="9505695"/>
            <a:chExt cx="1516380" cy="451484"/>
          </a:xfrm>
        </p:grpSpPr>
        <p:sp>
          <p:nvSpPr>
            <p:cNvPr id="143" name="object 143" descr=""/>
            <p:cNvSpPr/>
            <p:nvPr/>
          </p:nvSpPr>
          <p:spPr>
            <a:xfrm>
              <a:off x="3517011" y="9506712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3515995" y="9505695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3517011" y="9945623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10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3515995" y="9944607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4" h="12700">
                  <a:moveTo>
                    <a:pt x="15039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4" y="12192"/>
                  </a:lnTo>
                  <a:lnTo>
                    <a:pt x="15039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3504819" y="9506712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0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3503803" y="9505696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1" y="0"/>
                  </a:moveTo>
                  <a:lnTo>
                    <a:pt x="0" y="0"/>
                  </a:lnTo>
                  <a:lnTo>
                    <a:pt x="0" y="451103"/>
                  </a:lnTo>
                  <a:lnTo>
                    <a:pt x="12191" y="451103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9" name="object 149">
              <a:hlinkClick r:id="rId79"/>
            </p:cNvPr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3526917" y="9565982"/>
              <a:ext cx="287388" cy="309321"/>
            </a:xfrm>
            <a:prstGeom prst="rect">
              <a:avLst/>
            </a:prstGeom>
          </p:spPr>
        </p:pic>
      </p:grpSp>
      <p:grpSp>
        <p:nvGrpSpPr>
          <p:cNvPr id="150" name="object 150" descr=""/>
          <p:cNvGrpSpPr/>
          <p:nvPr/>
        </p:nvGrpSpPr>
        <p:grpSpPr>
          <a:xfrm>
            <a:off x="5129657" y="9505695"/>
            <a:ext cx="1516380" cy="451484"/>
            <a:chOff x="5129657" y="9505695"/>
            <a:chExt cx="1516380" cy="451484"/>
          </a:xfrm>
        </p:grpSpPr>
        <p:sp>
          <p:nvSpPr>
            <p:cNvPr id="151" name="object 151" descr=""/>
            <p:cNvSpPr/>
            <p:nvPr/>
          </p:nvSpPr>
          <p:spPr>
            <a:xfrm>
              <a:off x="5142865" y="9506712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5141849" y="9505695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5142865" y="9945623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5141849" y="9944607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5130673" y="9506712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0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5129657" y="9505696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1" y="0"/>
                  </a:moveTo>
                  <a:lnTo>
                    <a:pt x="0" y="0"/>
                  </a:lnTo>
                  <a:lnTo>
                    <a:pt x="0" y="451103"/>
                  </a:lnTo>
                  <a:lnTo>
                    <a:pt x="12191" y="451103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7" name="object 157" descr="">
              <a:hlinkClick r:id="rId78"/>
            </p:cNvPr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5147711" y="9618730"/>
              <a:ext cx="298505" cy="212159"/>
            </a:xfrm>
            <a:prstGeom prst="rect">
              <a:avLst/>
            </a:prstGeom>
          </p:spPr>
        </p:pic>
      </p:grpSp>
      <p:grpSp>
        <p:nvGrpSpPr>
          <p:cNvPr id="158" name="object 158" descr=""/>
          <p:cNvGrpSpPr/>
          <p:nvPr/>
        </p:nvGrpSpPr>
        <p:grpSpPr>
          <a:xfrm>
            <a:off x="6755510" y="9505695"/>
            <a:ext cx="1516380" cy="451484"/>
            <a:chOff x="6755510" y="9505695"/>
            <a:chExt cx="1516380" cy="451484"/>
          </a:xfrm>
        </p:grpSpPr>
        <p:sp>
          <p:nvSpPr>
            <p:cNvPr id="159" name="object 159" descr=""/>
            <p:cNvSpPr/>
            <p:nvPr/>
          </p:nvSpPr>
          <p:spPr>
            <a:xfrm>
              <a:off x="6768718" y="9506712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6767702" y="9505695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6768718" y="9945623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19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6767702" y="9944607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6756526" y="9506712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0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6755510" y="9505696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103"/>
                  </a:lnTo>
                  <a:lnTo>
                    <a:pt x="12192" y="451103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5" name="object 165" descr=""/>
          <p:cNvGrpSpPr/>
          <p:nvPr/>
        </p:nvGrpSpPr>
        <p:grpSpPr>
          <a:xfrm>
            <a:off x="8381365" y="9505695"/>
            <a:ext cx="1516380" cy="451484"/>
            <a:chOff x="8381365" y="9505695"/>
            <a:chExt cx="1516380" cy="451484"/>
          </a:xfrm>
        </p:grpSpPr>
        <p:sp>
          <p:nvSpPr>
            <p:cNvPr id="166" name="object 166" descr=""/>
            <p:cNvSpPr/>
            <p:nvPr/>
          </p:nvSpPr>
          <p:spPr>
            <a:xfrm>
              <a:off x="8394573" y="9945623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202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8393557" y="9944607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8382381" y="9506712"/>
              <a:ext cx="0" cy="449580"/>
            </a:xfrm>
            <a:custGeom>
              <a:avLst/>
              <a:gdLst/>
              <a:ahLst/>
              <a:cxnLst/>
              <a:rect l="l" t="t" r="r" b="b"/>
              <a:pathLst>
                <a:path w="0" h="449579">
                  <a:moveTo>
                    <a:pt x="0" y="0"/>
                  </a:moveTo>
                  <a:lnTo>
                    <a:pt x="0" y="4490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8381365" y="9505696"/>
              <a:ext cx="12700" cy="451484"/>
            </a:xfrm>
            <a:custGeom>
              <a:avLst/>
              <a:gdLst/>
              <a:ahLst/>
              <a:cxnLst/>
              <a:rect l="l" t="t" r="r" b="b"/>
              <a:pathLst>
                <a:path w="12700" h="451484">
                  <a:moveTo>
                    <a:pt x="12192" y="0"/>
                  </a:moveTo>
                  <a:lnTo>
                    <a:pt x="0" y="0"/>
                  </a:lnTo>
                  <a:lnTo>
                    <a:pt x="0" y="451103"/>
                  </a:lnTo>
                  <a:lnTo>
                    <a:pt x="12192" y="451103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8394573" y="9506712"/>
              <a:ext cx="1502410" cy="0"/>
            </a:xfrm>
            <a:custGeom>
              <a:avLst/>
              <a:gdLst/>
              <a:ahLst/>
              <a:cxnLst/>
              <a:rect l="l" t="t" r="r" b="b"/>
              <a:pathLst>
                <a:path w="1502409" h="0">
                  <a:moveTo>
                    <a:pt x="0" y="0"/>
                  </a:moveTo>
                  <a:lnTo>
                    <a:pt x="150202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8393557" y="9505695"/>
              <a:ext cx="1504315" cy="12700"/>
            </a:xfrm>
            <a:custGeom>
              <a:avLst/>
              <a:gdLst/>
              <a:ahLst/>
              <a:cxnLst/>
              <a:rect l="l" t="t" r="r" b="b"/>
              <a:pathLst>
                <a:path w="1504315" h="12700">
                  <a:moveTo>
                    <a:pt x="1503933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503933" y="12192"/>
                  </a:lnTo>
                  <a:lnTo>
                    <a:pt x="1503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2" name="object 172">
              <a:hlinkClick r:id="rId76"/>
            </p:cNvPr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8391271" y="9573704"/>
              <a:ext cx="316128" cy="288696"/>
            </a:xfrm>
            <a:prstGeom prst="rect">
              <a:avLst/>
            </a:prstGeom>
          </p:spPr>
        </p:pic>
      </p:grpSp>
      <p:grpSp>
        <p:nvGrpSpPr>
          <p:cNvPr id="173" name="object 173" descr=""/>
          <p:cNvGrpSpPr/>
          <p:nvPr/>
        </p:nvGrpSpPr>
        <p:grpSpPr>
          <a:xfrm>
            <a:off x="10007345" y="8952725"/>
            <a:ext cx="3141980" cy="1004569"/>
            <a:chOff x="10007345" y="8952725"/>
            <a:chExt cx="3141980" cy="1004569"/>
          </a:xfrm>
        </p:grpSpPr>
        <p:sp>
          <p:nvSpPr>
            <p:cNvPr id="174" name="object 174" descr=""/>
            <p:cNvSpPr/>
            <p:nvPr/>
          </p:nvSpPr>
          <p:spPr>
            <a:xfrm>
              <a:off x="10008361" y="8957818"/>
              <a:ext cx="0" cy="998219"/>
            </a:xfrm>
            <a:custGeom>
              <a:avLst/>
              <a:gdLst/>
              <a:ahLst/>
              <a:cxnLst/>
              <a:rect l="l" t="t" r="r" b="b"/>
              <a:pathLst>
                <a:path w="0" h="998220">
                  <a:moveTo>
                    <a:pt x="0" y="0"/>
                  </a:moveTo>
                  <a:lnTo>
                    <a:pt x="0" y="99796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10007345" y="8956764"/>
              <a:ext cx="12700" cy="1000125"/>
            </a:xfrm>
            <a:custGeom>
              <a:avLst/>
              <a:gdLst/>
              <a:ahLst/>
              <a:cxnLst/>
              <a:rect l="l" t="t" r="r" b="b"/>
              <a:pathLst>
                <a:path w="12700" h="1000125">
                  <a:moveTo>
                    <a:pt x="12192" y="0"/>
                  </a:moveTo>
                  <a:lnTo>
                    <a:pt x="0" y="0"/>
                  </a:lnTo>
                  <a:lnTo>
                    <a:pt x="0" y="1000036"/>
                  </a:lnTo>
                  <a:lnTo>
                    <a:pt x="12192" y="100003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13137895" y="8970010"/>
              <a:ext cx="0" cy="986155"/>
            </a:xfrm>
            <a:custGeom>
              <a:avLst/>
              <a:gdLst/>
              <a:ahLst/>
              <a:cxnLst/>
              <a:rect l="l" t="t" r="r" b="b"/>
              <a:pathLst>
                <a:path w="0" h="986154">
                  <a:moveTo>
                    <a:pt x="0" y="0"/>
                  </a:moveTo>
                  <a:lnTo>
                    <a:pt x="0" y="9857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13136879" y="8968956"/>
              <a:ext cx="12700" cy="988060"/>
            </a:xfrm>
            <a:custGeom>
              <a:avLst/>
              <a:gdLst/>
              <a:ahLst/>
              <a:cxnLst/>
              <a:rect l="l" t="t" r="r" b="b"/>
              <a:pathLst>
                <a:path w="12700" h="988059">
                  <a:moveTo>
                    <a:pt x="12191" y="0"/>
                  </a:moveTo>
                  <a:lnTo>
                    <a:pt x="0" y="0"/>
                  </a:lnTo>
                  <a:lnTo>
                    <a:pt x="0" y="987844"/>
                  </a:lnTo>
                  <a:lnTo>
                    <a:pt x="12191" y="987844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10020553" y="8957818"/>
              <a:ext cx="3128010" cy="0"/>
            </a:xfrm>
            <a:custGeom>
              <a:avLst/>
              <a:gdLst/>
              <a:ahLst/>
              <a:cxnLst/>
              <a:rect l="l" t="t" r="r" b="b"/>
              <a:pathLst>
                <a:path w="3128009" h="0">
                  <a:moveTo>
                    <a:pt x="0" y="0"/>
                  </a:moveTo>
                  <a:lnTo>
                    <a:pt x="31275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10019537" y="8956802"/>
              <a:ext cx="3129915" cy="12700"/>
            </a:xfrm>
            <a:custGeom>
              <a:avLst/>
              <a:gdLst/>
              <a:ahLst/>
              <a:cxnLst/>
              <a:rect l="l" t="t" r="r" b="b"/>
              <a:pathLst>
                <a:path w="3129915" h="12700">
                  <a:moveTo>
                    <a:pt x="31295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3129534" y="12192"/>
                  </a:lnTo>
                  <a:lnTo>
                    <a:pt x="31295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10020553" y="9945624"/>
              <a:ext cx="3128010" cy="0"/>
            </a:xfrm>
            <a:custGeom>
              <a:avLst/>
              <a:gdLst/>
              <a:ahLst/>
              <a:cxnLst/>
              <a:rect l="l" t="t" r="r" b="b"/>
              <a:pathLst>
                <a:path w="3128009" h="0">
                  <a:moveTo>
                    <a:pt x="0" y="0"/>
                  </a:moveTo>
                  <a:lnTo>
                    <a:pt x="312750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10019537" y="9944608"/>
              <a:ext cx="3129915" cy="12700"/>
            </a:xfrm>
            <a:custGeom>
              <a:avLst/>
              <a:gdLst/>
              <a:ahLst/>
              <a:cxnLst/>
              <a:rect l="l" t="t" r="r" b="b"/>
              <a:pathLst>
                <a:path w="3129915" h="12700">
                  <a:moveTo>
                    <a:pt x="3129534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3129534" y="12192"/>
                  </a:lnTo>
                  <a:lnTo>
                    <a:pt x="31295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82" name="object 182" descr="">
              <a:hlinkClick r:id="rId70"/>
            </p:cNvPr>
            <p:cNvPicPr/>
            <p:nvPr/>
          </p:nvPicPr>
          <p:blipFill>
            <a:blip r:embed="rId87" cstate="print"/>
            <a:stretch>
              <a:fillRect/>
            </a:stretch>
          </p:blipFill>
          <p:spPr>
            <a:xfrm>
              <a:off x="12071984" y="8981287"/>
              <a:ext cx="1039888" cy="934389"/>
            </a:xfrm>
            <a:prstGeom prst="rect">
              <a:avLst/>
            </a:prstGeom>
          </p:spPr>
        </p:pic>
        <p:sp>
          <p:nvSpPr>
            <p:cNvPr id="183" name="object 183" descr="">
              <a:hlinkClick r:id="rId70"/>
            </p:cNvPr>
            <p:cNvSpPr/>
            <p:nvPr/>
          </p:nvSpPr>
          <p:spPr>
            <a:xfrm>
              <a:off x="12057760" y="8967013"/>
              <a:ext cx="1068705" cy="963294"/>
            </a:xfrm>
            <a:custGeom>
              <a:avLst/>
              <a:gdLst/>
              <a:ahLst/>
              <a:cxnLst/>
              <a:rect l="l" t="t" r="r" b="b"/>
              <a:pathLst>
                <a:path w="1068705" h="963295">
                  <a:moveTo>
                    <a:pt x="0" y="962964"/>
                  </a:moveTo>
                  <a:lnTo>
                    <a:pt x="1068463" y="962964"/>
                  </a:lnTo>
                  <a:lnTo>
                    <a:pt x="1068463" y="0"/>
                  </a:lnTo>
                  <a:lnTo>
                    <a:pt x="0" y="0"/>
                  </a:lnTo>
                  <a:lnTo>
                    <a:pt x="0" y="962964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4" name="object 184" descr=""/>
          <p:cNvGrpSpPr/>
          <p:nvPr/>
        </p:nvGrpSpPr>
        <p:grpSpPr>
          <a:xfrm>
            <a:off x="8552560" y="948245"/>
            <a:ext cx="1195070" cy="805815"/>
            <a:chOff x="8552560" y="948245"/>
            <a:chExt cx="1195070" cy="805815"/>
          </a:xfrm>
        </p:grpSpPr>
        <p:sp>
          <p:nvSpPr>
            <p:cNvPr id="185" name="object 185" descr=""/>
            <p:cNvSpPr/>
            <p:nvPr/>
          </p:nvSpPr>
          <p:spPr>
            <a:xfrm>
              <a:off x="8552561" y="948245"/>
              <a:ext cx="1195070" cy="805815"/>
            </a:xfrm>
            <a:custGeom>
              <a:avLst/>
              <a:gdLst/>
              <a:ahLst/>
              <a:cxnLst/>
              <a:rect l="l" t="t" r="r" b="b"/>
              <a:pathLst>
                <a:path w="1195070" h="805814">
                  <a:moveTo>
                    <a:pt x="1194777" y="599440"/>
                  </a:moveTo>
                  <a:lnTo>
                    <a:pt x="992759" y="403923"/>
                  </a:lnTo>
                  <a:lnTo>
                    <a:pt x="965009" y="394119"/>
                  </a:lnTo>
                  <a:lnTo>
                    <a:pt x="950315" y="396570"/>
                  </a:lnTo>
                  <a:lnTo>
                    <a:pt x="937260" y="403923"/>
                  </a:lnTo>
                  <a:lnTo>
                    <a:pt x="927811" y="415683"/>
                  </a:lnTo>
                  <a:lnTo>
                    <a:pt x="924280" y="429260"/>
                  </a:lnTo>
                  <a:lnTo>
                    <a:pt x="926731" y="443039"/>
                  </a:lnTo>
                  <a:lnTo>
                    <a:pt x="935228" y="455358"/>
                  </a:lnTo>
                  <a:lnTo>
                    <a:pt x="1055751" y="563054"/>
                  </a:lnTo>
                  <a:lnTo>
                    <a:pt x="40640" y="563054"/>
                  </a:lnTo>
                  <a:lnTo>
                    <a:pt x="24803" y="565912"/>
                  </a:lnTo>
                  <a:lnTo>
                    <a:pt x="11887" y="573709"/>
                  </a:lnTo>
                  <a:lnTo>
                    <a:pt x="3187" y="585292"/>
                  </a:lnTo>
                  <a:lnTo>
                    <a:pt x="0" y="599503"/>
                  </a:lnTo>
                  <a:lnTo>
                    <a:pt x="3187" y="613651"/>
                  </a:lnTo>
                  <a:lnTo>
                    <a:pt x="11887" y="625195"/>
                  </a:lnTo>
                  <a:lnTo>
                    <a:pt x="24803" y="632980"/>
                  </a:lnTo>
                  <a:lnTo>
                    <a:pt x="40640" y="635825"/>
                  </a:lnTo>
                  <a:lnTo>
                    <a:pt x="1055751" y="635825"/>
                  </a:lnTo>
                  <a:lnTo>
                    <a:pt x="935228" y="743521"/>
                  </a:lnTo>
                  <a:lnTo>
                    <a:pt x="926287" y="755561"/>
                  </a:lnTo>
                  <a:lnTo>
                    <a:pt x="923315" y="769239"/>
                  </a:lnTo>
                  <a:lnTo>
                    <a:pt x="926287" y="782929"/>
                  </a:lnTo>
                  <a:lnTo>
                    <a:pt x="935228" y="794956"/>
                  </a:lnTo>
                  <a:lnTo>
                    <a:pt x="948677" y="802957"/>
                  </a:lnTo>
                  <a:lnTo>
                    <a:pt x="963993" y="805624"/>
                  </a:lnTo>
                  <a:lnTo>
                    <a:pt x="979297" y="802957"/>
                  </a:lnTo>
                  <a:lnTo>
                    <a:pt x="992759" y="794956"/>
                  </a:lnTo>
                  <a:lnTo>
                    <a:pt x="1182878" y="625157"/>
                  </a:lnTo>
                  <a:lnTo>
                    <a:pt x="1191806" y="613130"/>
                  </a:lnTo>
                  <a:lnTo>
                    <a:pt x="1194777" y="599440"/>
                  </a:lnTo>
                  <a:close/>
                </a:path>
                <a:path w="1195070" h="805814">
                  <a:moveTo>
                    <a:pt x="1194816" y="207454"/>
                  </a:moveTo>
                  <a:lnTo>
                    <a:pt x="1191602" y="193294"/>
                  </a:lnTo>
                  <a:lnTo>
                    <a:pt x="1182852" y="181711"/>
                  </a:lnTo>
                  <a:lnTo>
                    <a:pt x="1169898" y="173888"/>
                  </a:lnTo>
                  <a:lnTo>
                    <a:pt x="1154049" y="171005"/>
                  </a:lnTo>
                  <a:lnTo>
                    <a:pt x="138938" y="171005"/>
                  </a:lnTo>
                  <a:lnTo>
                    <a:pt x="259588" y="63055"/>
                  </a:lnTo>
                  <a:lnTo>
                    <a:pt x="268973" y="51308"/>
                  </a:lnTo>
                  <a:lnTo>
                    <a:pt x="272503" y="37719"/>
                  </a:lnTo>
                  <a:lnTo>
                    <a:pt x="270078" y="23952"/>
                  </a:lnTo>
                  <a:lnTo>
                    <a:pt x="261620" y="11620"/>
                  </a:lnTo>
                  <a:lnTo>
                    <a:pt x="248450" y="3187"/>
                  </a:lnTo>
                  <a:lnTo>
                    <a:pt x="233235" y="0"/>
                  </a:lnTo>
                  <a:lnTo>
                    <a:pt x="217817" y="2159"/>
                  </a:lnTo>
                  <a:lnTo>
                    <a:pt x="204089" y="9715"/>
                  </a:lnTo>
                  <a:lnTo>
                    <a:pt x="11938" y="181673"/>
                  </a:lnTo>
                  <a:lnTo>
                    <a:pt x="2997" y="193738"/>
                  </a:lnTo>
                  <a:lnTo>
                    <a:pt x="25" y="207454"/>
                  </a:lnTo>
                  <a:lnTo>
                    <a:pt x="2997" y="221183"/>
                  </a:lnTo>
                  <a:lnTo>
                    <a:pt x="11938" y="233235"/>
                  </a:lnTo>
                  <a:lnTo>
                    <a:pt x="201930" y="403415"/>
                  </a:lnTo>
                  <a:lnTo>
                    <a:pt x="215455" y="411416"/>
                  </a:lnTo>
                  <a:lnTo>
                    <a:pt x="230797" y="414083"/>
                  </a:lnTo>
                  <a:lnTo>
                    <a:pt x="246126" y="411416"/>
                  </a:lnTo>
                  <a:lnTo>
                    <a:pt x="271487" y="377634"/>
                  </a:lnTo>
                  <a:lnTo>
                    <a:pt x="138938" y="243903"/>
                  </a:lnTo>
                  <a:lnTo>
                    <a:pt x="1154049" y="243903"/>
                  </a:lnTo>
                  <a:lnTo>
                    <a:pt x="1169898" y="241058"/>
                  </a:lnTo>
                  <a:lnTo>
                    <a:pt x="1182852" y="233260"/>
                  </a:lnTo>
                  <a:lnTo>
                    <a:pt x="1191602" y="221678"/>
                  </a:lnTo>
                  <a:lnTo>
                    <a:pt x="1194816" y="207454"/>
                  </a:lnTo>
                  <a:close/>
                </a:path>
              </a:pathLst>
            </a:custGeom>
            <a:solidFill>
              <a:srgbClr val="B4B4B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8740114" y="998473"/>
              <a:ext cx="754380" cy="727075"/>
            </a:xfrm>
            <a:custGeom>
              <a:avLst/>
              <a:gdLst/>
              <a:ahLst/>
              <a:cxnLst/>
              <a:rect l="l" t="t" r="r" b="b"/>
              <a:pathLst>
                <a:path w="754379" h="727075">
                  <a:moveTo>
                    <a:pt x="331749" y="433324"/>
                  </a:moveTo>
                  <a:lnTo>
                    <a:pt x="140487" y="2921"/>
                  </a:lnTo>
                  <a:lnTo>
                    <a:pt x="140487" y="1905"/>
                  </a:lnTo>
                  <a:lnTo>
                    <a:pt x="139471" y="1016"/>
                  </a:lnTo>
                  <a:lnTo>
                    <a:pt x="139471" y="0"/>
                  </a:lnTo>
                  <a:lnTo>
                    <a:pt x="80543" y="22098"/>
                  </a:lnTo>
                  <a:lnTo>
                    <a:pt x="80543" y="23114"/>
                  </a:lnTo>
                  <a:lnTo>
                    <a:pt x="81559" y="24003"/>
                  </a:lnTo>
                  <a:lnTo>
                    <a:pt x="81559" y="25019"/>
                  </a:lnTo>
                  <a:lnTo>
                    <a:pt x="105816" y="79756"/>
                  </a:lnTo>
                  <a:lnTo>
                    <a:pt x="19583" y="112395"/>
                  </a:lnTo>
                  <a:lnTo>
                    <a:pt x="9258" y="118706"/>
                  </a:lnTo>
                  <a:lnTo>
                    <a:pt x="2463" y="127939"/>
                  </a:lnTo>
                  <a:lnTo>
                    <a:pt x="0" y="138785"/>
                  </a:lnTo>
                  <a:lnTo>
                    <a:pt x="2692" y="149860"/>
                  </a:lnTo>
                  <a:lnTo>
                    <a:pt x="7772" y="157594"/>
                  </a:lnTo>
                  <a:lnTo>
                    <a:pt x="14706" y="163347"/>
                  </a:lnTo>
                  <a:lnTo>
                    <a:pt x="22987" y="166916"/>
                  </a:lnTo>
                  <a:lnTo>
                    <a:pt x="32156" y="168148"/>
                  </a:lnTo>
                  <a:lnTo>
                    <a:pt x="36347" y="168148"/>
                  </a:lnTo>
                  <a:lnTo>
                    <a:pt x="40538" y="167259"/>
                  </a:lnTo>
                  <a:lnTo>
                    <a:pt x="43713" y="166243"/>
                  </a:lnTo>
                  <a:lnTo>
                    <a:pt x="129946" y="133604"/>
                  </a:lnTo>
                  <a:lnTo>
                    <a:pt x="255041" y="413131"/>
                  </a:lnTo>
                  <a:lnTo>
                    <a:pt x="275285" y="415544"/>
                  </a:lnTo>
                  <a:lnTo>
                    <a:pt x="294957" y="419709"/>
                  </a:lnTo>
                  <a:lnTo>
                    <a:pt x="313842" y="425640"/>
                  </a:lnTo>
                  <a:lnTo>
                    <a:pt x="331749" y="433324"/>
                  </a:lnTo>
                  <a:close/>
                </a:path>
                <a:path w="754379" h="727075">
                  <a:moveTo>
                    <a:pt x="392709" y="584835"/>
                  </a:moveTo>
                  <a:lnTo>
                    <a:pt x="385038" y="540042"/>
                  </a:lnTo>
                  <a:lnTo>
                    <a:pt x="382790" y="535940"/>
                  </a:lnTo>
                  <a:lnTo>
                    <a:pt x="363715" y="501116"/>
                  </a:lnTo>
                  <a:lnTo>
                    <a:pt x="331203" y="470382"/>
                  </a:lnTo>
                  <a:lnTo>
                    <a:pt x="294284" y="452335"/>
                  </a:lnTo>
                  <a:lnTo>
                    <a:pt x="294284" y="584835"/>
                  </a:lnTo>
                  <a:lnTo>
                    <a:pt x="290131" y="604075"/>
                  </a:lnTo>
                  <a:lnTo>
                    <a:pt x="278917" y="619645"/>
                  </a:lnTo>
                  <a:lnTo>
                    <a:pt x="262458" y="630059"/>
                  </a:lnTo>
                  <a:lnTo>
                    <a:pt x="242595" y="633857"/>
                  </a:lnTo>
                  <a:lnTo>
                    <a:pt x="222275" y="630059"/>
                  </a:lnTo>
                  <a:lnTo>
                    <a:pt x="205828" y="619645"/>
                  </a:lnTo>
                  <a:lnTo>
                    <a:pt x="194792" y="604075"/>
                  </a:lnTo>
                  <a:lnTo>
                    <a:pt x="190779" y="584835"/>
                  </a:lnTo>
                  <a:lnTo>
                    <a:pt x="194792" y="565632"/>
                  </a:lnTo>
                  <a:lnTo>
                    <a:pt x="205828" y="550100"/>
                  </a:lnTo>
                  <a:lnTo>
                    <a:pt x="222275" y="539724"/>
                  </a:lnTo>
                  <a:lnTo>
                    <a:pt x="242595" y="535940"/>
                  </a:lnTo>
                  <a:lnTo>
                    <a:pt x="262877" y="539724"/>
                  </a:lnTo>
                  <a:lnTo>
                    <a:pt x="279298" y="550100"/>
                  </a:lnTo>
                  <a:lnTo>
                    <a:pt x="290271" y="565632"/>
                  </a:lnTo>
                  <a:lnTo>
                    <a:pt x="294284" y="584835"/>
                  </a:lnTo>
                  <a:lnTo>
                    <a:pt x="294284" y="452335"/>
                  </a:lnTo>
                  <a:lnTo>
                    <a:pt x="289991" y="450227"/>
                  </a:lnTo>
                  <a:lnTo>
                    <a:pt x="242595" y="442976"/>
                  </a:lnTo>
                  <a:lnTo>
                    <a:pt x="195186" y="450227"/>
                  </a:lnTo>
                  <a:lnTo>
                    <a:pt x="153974" y="470382"/>
                  </a:lnTo>
                  <a:lnTo>
                    <a:pt x="121462" y="501116"/>
                  </a:lnTo>
                  <a:lnTo>
                    <a:pt x="100139" y="540042"/>
                  </a:lnTo>
                  <a:lnTo>
                    <a:pt x="92481" y="584835"/>
                  </a:lnTo>
                  <a:lnTo>
                    <a:pt x="100139" y="629704"/>
                  </a:lnTo>
                  <a:lnTo>
                    <a:pt x="121462" y="668667"/>
                  </a:lnTo>
                  <a:lnTo>
                    <a:pt x="153974" y="699414"/>
                  </a:lnTo>
                  <a:lnTo>
                    <a:pt x="195186" y="719582"/>
                  </a:lnTo>
                  <a:lnTo>
                    <a:pt x="242595" y="726821"/>
                  </a:lnTo>
                  <a:lnTo>
                    <a:pt x="289991" y="719582"/>
                  </a:lnTo>
                  <a:lnTo>
                    <a:pt x="331203" y="699414"/>
                  </a:lnTo>
                  <a:lnTo>
                    <a:pt x="363715" y="668667"/>
                  </a:lnTo>
                  <a:lnTo>
                    <a:pt x="382765" y="633857"/>
                  </a:lnTo>
                  <a:lnTo>
                    <a:pt x="385038" y="629704"/>
                  </a:lnTo>
                  <a:lnTo>
                    <a:pt x="392709" y="584835"/>
                  </a:lnTo>
                  <a:close/>
                </a:path>
                <a:path w="754379" h="727075">
                  <a:moveTo>
                    <a:pt x="700684" y="539750"/>
                  </a:moveTo>
                  <a:lnTo>
                    <a:pt x="698030" y="528396"/>
                  </a:lnTo>
                  <a:lnTo>
                    <a:pt x="690905" y="518883"/>
                  </a:lnTo>
                  <a:lnTo>
                    <a:pt x="680529" y="512343"/>
                  </a:lnTo>
                  <a:lnTo>
                    <a:pt x="668172" y="509905"/>
                  </a:lnTo>
                  <a:lnTo>
                    <a:pt x="663727" y="509905"/>
                  </a:lnTo>
                  <a:lnTo>
                    <a:pt x="655091" y="511937"/>
                  </a:lnTo>
                  <a:lnTo>
                    <a:pt x="434873" y="595249"/>
                  </a:lnTo>
                  <a:lnTo>
                    <a:pt x="432396" y="614387"/>
                  </a:lnTo>
                  <a:lnTo>
                    <a:pt x="428104" y="632993"/>
                  </a:lnTo>
                  <a:lnTo>
                    <a:pt x="421754" y="650849"/>
                  </a:lnTo>
                  <a:lnTo>
                    <a:pt x="413156" y="667766"/>
                  </a:lnTo>
                  <a:lnTo>
                    <a:pt x="413156" y="668655"/>
                  </a:lnTo>
                  <a:lnTo>
                    <a:pt x="677824" y="567563"/>
                  </a:lnTo>
                  <a:lnTo>
                    <a:pt x="686904" y="563308"/>
                  </a:lnTo>
                  <a:lnTo>
                    <a:pt x="694156" y="556945"/>
                  </a:lnTo>
                  <a:lnTo>
                    <a:pt x="698944" y="548944"/>
                  </a:lnTo>
                  <a:lnTo>
                    <a:pt x="700684" y="539750"/>
                  </a:lnTo>
                  <a:close/>
                </a:path>
                <a:path w="754379" h="727075">
                  <a:moveTo>
                    <a:pt x="754151" y="440563"/>
                  </a:moveTo>
                  <a:lnTo>
                    <a:pt x="655218" y="201676"/>
                  </a:lnTo>
                  <a:lnTo>
                    <a:pt x="344576" y="330454"/>
                  </a:lnTo>
                  <a:lnTo>
                    <a:pt x="443509" y="569214"/>
                  </a:lnTo>
                  <a:lnTo>
                    <a:pt x="754151" y="440563"/>
                  </a:lnTo>
                  <a:close/>
                </a:path>
              </a:pathLst>
            </a:custGeom>
            <a:solidFill>
              <a:srgbClr val="34343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7" name="object 187" descr=""/>
          <p:cNvSpPr/>
          <p:nvPr/>
        </p:nvSpPr>
        <p:spPr>
          <a:xfrm>
            <a:off x="3872230" y="1011554"/>
            <a:ext cx="826769" cy="630555"/>
          </a:xfrm>
          <a:custGeom>
            <a:avLst/>
            <a:gdLst/>
            <a:ahLst/>
            <a:cxnLst/>
            <a:rect l="l" t="t" r="r" b="b"/>
            <a:pathLst>
              <a:path w="826770" h="630555">
                <a:moveTo>
                  <a:pt x="708787" y="367665"/>
                </a:moveTo>
                <a:lnTo>
                  <a:pt x="649732" y="317271"/>
                </a:lnTo>
                <a:lnTo>
                  <a:pt x="649732" y="409194"/>
                </a:lnTo>
                <a:lnTo>
                  <a:pt x="649732" y="515366"/>
                </a:lnTo>
                <a:lnTo>
                  <a:pt x="531495" y="515366"/>
                </a:lnTo>
                <a:lnTo>
                  <a:pt x="531495" y="409194"/>
                </a:lnTo>
                <a:lnTo>
                  <a:pt x="649732" y="409194"/>
                </a:lnTo>
                <a:lnTo>
                  <a:pt x="649732" y="317271"/>
                </a:lnTo>
                <a:lnTo>
                  <a:pt x="413258" y="115443"/>
                </a:lnTo>
                <a:lnTo>
                  <a:pt x="295021" y="216357"/>
                </a:lnTo>
                <a:lnTo>
                  <a:pt x="295021" y="409194"/>
                </a:lnTo>
                <a:lnTo>
                  <a:pt x="295021" y="515366"/>
                </a:lnTo>
                <a:lnTo>
                  <a:pt x="176784" y="515366"/>
                </a:lnTo>
                <a:lnTo>
                  <a:pt x="176784" y="409194"/>
                </a:lnTo>
                <a:lnTo>
                  <a:pt x="295021" y="409194"/>
                </a:lnTo>
                <a:lnTo>
                  <a:pt x="295021" y="216357"/>
                </a:lnTo>
                <a:lnTo>
                  <a:pt x="117729" y="367665"/>
                </a:lnTo>
                <a:lnTo>
                  <a:pt x="117729" y="630428"/>
                </a:lnTo>
                <a:lnTo>
                  <a:pt x="354203" y="630428"/>
                </a:lnTo>
                <a:lnTo>
                  <a:pt x="354203" y="515366"/>
                </a:lnTo>
                <a:lnTo>
                  <a:pt x="354203" y="409194"/>
                </a:lnTo>
                <a:lnTo>
                  <a:pt x="472313" y="409194"/>
                </a:lnTo>
                <a:lnTo>
                  <a:pt x="472313" y="630428"/>
                </a:lnTo>
                <a:lnTo>
                  <a:pt x="708787" y="630428"/>
                </a:lnTo>
                <a:lnTo>
                  <a:pt x="708787" y="515366"/>
                </a:lnTo>
                <a:lnTo>
                  <a:pt x="708787" y="409194"/>
                </a:lnTo>
                <a:lnTo>
                  <a:pt x="708787" y="367665"/>
                </a:lnTo>
                <a:close/>
              </a:path>
              <a:path w="826770" h="630555">
                <a:moveTo>
                  <a:pt x="826516" y="350520"/>
                </a:moveTo>
                <a:lnTo>
                  <a:pt x="649478" y="199771"/>
                </a:lnTo>
                <a:lnTo>
                  <a:pt x="649478" y="133223"/>
                </a:lnTo>
                <a:lnTo>
                  <a:pt x="649478" y="52578"/>
                </a:lnTo>
                <a:lnTo>
                  <a:pt x="570738" y="52578"/>
                </a:lnTo>
                <a:lnTo>
                  <a:pt x="570738" y="133223"/>
                </a:lnTo>
                <a:lnTo>
                  <a:pt x="498221" y="71882"/>
                </a:lnTo>
                <a:lnTo>
                  <a:pt x="413258" y="0"/>
                </a:lnTo>
                <a:lnTo>
                  <a:pt x="0" y="350520"/>
                </a:lnTo>
                <a:lnTo>
                  <a:pt x="44196" y="383794"/>
                </a:lnTo>
                <a:lnTo>
                  <a:pt x="413258" y="71882"/>
                </a:lnTo>
                <a:lnTo>
                  <a:pt x="782193" y="383794"/>
                </a:lnTo>
                <a:lnTo>
                  <a:pt x="826516" y="350520"/>
                </a:lnTo>
                <a:close/>
              </a:path>
            </a:pathLst>
          </a:custGeom>
          <a:solidFill>
            <a:srgbClr val="1C394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88" name="object 188" descr=""/>
          <p:cNvGrpSpPr/>
          <p:nvPr/>
        </p:nvGrpSpPr>
        <p:grpSpPr>
          <a:xfrm>
            <a:off x="2160016" y="914412"/>
            <a:ext cx="1029969" cy="930275"/>
            <a:chOff x="2160016" y="914412"/>
            <a:chExt cx="1029969" cy="930275"/>
          </a:xfrm>
        </p:grpSpPr>
        <p:pic>
          <p:nvPicPr>
            <p:cNvPr id="189" name="object 189"/>
            <p:cNvPicPr/>
            <p:nvPr/>
          </p:nvPicPr>
          <p:blipFill>
            <a:blip r:embed="rId88" cstate="print"/>
            <a:stretch>
              <a:fillRect/>
            </a:stretch>
          </p:blipFill>
          <p:spPr>
            <a:xfrm>
              <a:off x="2160016" y="914412"/>
              <a:ext cx="1029716" cy="930135"/>
            </a:xfrm>
            <a:prstGeom prst="rect">
              <a:avLst/>
            </a:prstGeom>
          </p:spPr>
        </p:pic>
        <p:sp>
          <p:nvSpPr>
            <p:cNvPr id="190" name="object 190" descr=""/>
            <p:cNvSpPr/>
            <p:nvPr/>
          </p:nvSpPr>
          <p:spPr>
            <a:xfrm>
              <a:off x="2229010" y="1286406"/>
              <a:ext cx="844550" cy="342265"/>
            </a:xfrm>
            <a:custGeom>
              <a:avLst/>
              <a:gdLst/>
              <a:ahLst/>
              <a:cxnLst/>
              <a:rect l="l" t="t" r="r" b="b"/>
              <a:pathLst>
                <a:path w="844550" h="342264">
                  <a:moveTo>
                    <a:pt x="844257" y="0"/>
                  </a:moveTo>
                  <a:lnTo>
                    <a:pt x="0" y="0"/>
                  </a:lnTo>
                  <a:lnTo>
                    <a:pt x="0" y="342230"/>
                  </a:lnTo>
                  <a:lnTo>
                    <a:pt x="844257" y="342231"/>
                  </a:lnTo>
                  <a:lnTo>
                    <a:pt x="844257" y="290896"/>
                  </a:lnTo>
                  <a:lnTo>
                    <a:pt x="95936" y="290896"/>
                  </a:lnTo>
                  <a:lnTo>
                    <a:pt x="57560" y="256673"/>
                  </a:lnTo>
                  <a:lnTo>
                    <a:pt x="57560" y="85557"/>
                  </a:lnTo>
                  <a:lnTo>
                    <a:pt x="95936" y="51334"/>
                  </a:lnTo>
                  <a:lnTo>
                    <a:pt x="844257" y="51335"/>
                  </a:lnTo>
                  <a:lnTo>
                    <a:pt x="844257" y="0"/>
                  </a:lnTo>
                  <a:close/>
                </a:path>
                <a:path w="844550" h="342264">
                  <a:moveTo>
                    <a:pt x="844257" y="51335"/>
                  </a:moveTo>
                  <a:lnTo>
                    <a:pt x="757913" y="51335"/>
                  </a:lnTo>
                  <a:lnTo>
                    <a:pt x="786694" y="77002"/>
                  </a:lnTo>
                  <a:lnTo>
                    <a:pt x="786694" y="265229"/>
                  </a:lnTo>
                  <a:lnTo>
                    <a:pt x="757913" y="290896"/>
                  </a:lnTo>
                  <a:lnTo>
                    <a:pt x="844257" y="290896"/>
                  </a:lnTo>
                  <a:lnTo>
                    <a:pt x="844257" y="51335"/>
                  </a:lnTo>
                  <a:close/>
                </a:path>
              </a:pathLst>
            </a:custGeom>
            <a:solidFill>
              <a:srgbClr val="3E522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1" name="object 191" descr=""/>
            <p:cNvPicPr/>
            <p:nvPr/>
          </p:nvPicPr>
          <p:blipFill>
            <a:blip r:embed="rId89" cstate="print"/>
            <a:stretch>
              <a:fillRect/>
            </a:stretch>
          </p:blipFill>
          <p:spPr>
            <a:xfrm>
              <a:off x="2574385" y="1371964"/>
              <a:ext cx="153500" cy="171115"/>
            </a:xfrm>
            <a:prstGeom prst="rect">
              <a:avLst/>
            </a:prstGeom>
          </p:spPr>
        </p:pic>
        <p:sp>
          <p:nvSpPr>
            <p:cNvPr id="192" name="object 192" descr=""/>
            <p:cNvSpPr/>
            <p:nvPr/>
          </p:nvSpPr>
          <p:spPr>
            <a:xfrm>
              <a:off x="2338374" y="1053680"/>
              <a:ext cx="651510" cy="429895"/>
            </a:xfrm>
            <a:custGeom>
              <a:avLst/>
              <a:gdLst/>
              <a:ahLst/>
              <a:cxnLst/>
              <a:rect l="l" t="t" r="r" b="b"/>
              <a:pathLst>
                <a:path w="651510" h="429894">
                  <a:moveTo>
                    <a:pt x="101688" y="403847"/>
                  </a:moveTo>
                  <a:lnTo>
                    <a:pt x="99428" y="393852"/>
                  </a:lnTo>
                  <a:lnTo>
                    <a:pt x="93256" y="385699"/>
                  </a:lnTo>
                  <a:lnTo>
                    <a:pt x="84112" y="380199"/>
                  </a:lnTo>
                  <a:lnTo>
                    <a:pt x="72910" y="378180"/>
                  </a:lnTo>
                  <a:lnTo>
                    <a:pt x="61709" y="380199"/>
                  </a:lnTo>
                  <a:lnTo>
                    <a:pt x="52552" y="385699"/>
                  </a:lnTo>
                  <a:lnTo>
                    <a:pt x="46393" y="393852"/>
                  </a:lnTo>
                  <a:lnTo>
                    <a:pt x="44132" y="403847"/>
                  </a:lnTo>
                  <a:lnTo>
                    <a:pt x="46393" y="413842"/>
                  </a:lnTo>
                  <a:lnTo>
                    <a:pt x="52552" y="421995"/>
                  </a:lnTo>
                  <a:lnTo>
                    <a:pt x="61709" y="427494"/>
                  </a:lnTo>
                  <a:lnTo>
                    <a:pt x="72910" y="429514"/>
                  </a:lnTo>
                  <a:lnTo>
                    <a:pt x="84112" y="427494"/>
                  </a:lnTo>
                  <a:lnTo>
                    <a:pt x="93256" y="421995"/>
                  </a:lnTo>
                  <a:lnTo>
                    <a:pt x="99428" y="413842"/>
                  </a:lnTo>
                  <a:lnTo>
                    <a:pt x="101688" y="403847"/>
                  </a:lnTo>
                  <a:close/>
                </a:path>
                <a:path w="651510" h="429894">
                  <a:moveTo>
                    <a:pt x="556437" y="89839"/>
                  </a:moveTo>
                  <a:lnTo>
                    <a:pt x="516153" y="0"/>
                  </a:lnTo>
                  <a:lnTo>
                    <a:pt x="0" y="188239"/>
                  </a:lnTo>
                  <a:lnTo>
                    <a:pt x="295490" y="136042"/>
                  </a:lnTo>
                  <a:lnTo>
                    <a:pt x="484492" y="67589"/>
                  </a:lnTo>
                  <a:lnTo>
                    <a:pt x="498881" y="100101"/>
                  </a:lnTo>
                  <a:lnTo>
                    <a:pt x="556437" y="89839"/>
                  </a:lnTo>
                  <a:close/>
                </a:path>
                <a:path w="651510" h="429894">
                  <a:moveTo>
                    <a:pt x="581380" y="403847"/>
                  </a:moveTo>
                  <a:lnTo>
                    <a:pt x="579120" y="393852"/>
                  </a:lnTo>
                  <a:lnTo>
                    <a:pt x="572960" y="385699"/>
                  </a:lnTo>
                  <a:lnTo>
                    <a:pt x="563803" y="380199"/>
                  </a:lnTo>
                  <a:lnTo>
                    <a:pt x="552602" y="378180"/>
                  </a:lnTo>
                  <a:lnTo>
                    <a:pt x="541401" y="380199"/>
                  </a:lnTo>
                  <a:lnTo>
                    <a:pt x="532257" y="385699"/>
                  </a:lnTo>
                  <a:lnTo>
                    <a:pt x="526084" y="393852"/>
                  </a:lnTo>
                  <a:lnTo>
                    <a:pt x="523824" y="403847"/>
                  </a:lnTo>
                  <a:lnTo>
                    <a:pt x="526084" y="413842"/>
                  </a:lnTo>
                  <a:lnTo>
                    <a:pt x="532257" y="421995"/>
                  </a:lnTo>
                  <a:lnTo>
                    <a:pt x="541401" y="427494"/>
                  </a:lnTo>
                  <a:lnTo>
                    <a:pt x="552602" y="429514"/>
                  </a:lnTo>
                  <a:lnTo>
                    <a:pt x="563803" y="427494"/>
                  </a:lnTo>
                  <a:lnTo>
                    <a:pt x="572960" y="421995"/>
                  </a:lnTo>
                  <a:lnTo>
                    <a:pt x="579120" y="413842"/>
                  </a:lnTo>
                  <a:lnTo>
                    <a:pt x="581380" y="403847"/>
                  </a:lnTo>
                  <a:close/>
                </a:path>
                <a:path w="651510" h="429894">
                  <a:moveTo>
                    <a:pt x="651421" y="198513"/>
                  </a:moveTo>
                  <a:lnTo>
                    <a:pt x="632231" y="111226"/>
                  </a:lnTo>
                  <a:lnTo>
                    <a:pt x="140068" y="198513"/>
                  </a:lnTo>
                  <a:lnTo>
                    <a:pt x="434594" y="198513"/>
                  </a:lnTo>
                  <a:lnTo>
                    <a:pt x="586181" y="171970"/>
                  </a:lnTo>
                  <a:lnTo>
                    <a:pt x="592899" y="198513"/>
                  </a:lnTo>
                  <a:lnTo>
                    <a:pt x="651421" y="198513"/>
                  </a:lnTo>
                  <a:close/>
                </a:path>
              </a:pathLst>
            </a:custGeom>
            <a:solidFill>
              <a:srgbClr val="3E522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3" name="object 193"/>
          <p:cNvGrpSpPr/>
          <p:nvPr/>
        </p:nvGrpSpPr>
        <p:grpSpPr>
          <a:xfrm>
            <a:off x="7055104" y="902220"/>
            <a:ext cx="1052195" cy="958850"/>
            <a:chOff x="7055104" y="902220"/>
            <a:chExt cx="1052195" cy="958850"/>
          </a:xfrm>
        </p:grpSpPr>
        <p:pic>
          <p:nvPicPr>
            <p:cNvPr id="194" name="object 194"/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7055104" y="902220"/>
              <a:ext cx="1052080" cy="958583"/>
            </a:xfrm>
            <a:prstGeom prst="rect">
              <a:avLst/>
            </a:prstGeom>
          </p:spPr>
        </p:pic>
        <p:sp>
          <p:nvSpPr>
            <p:cNvPr id="195" name="object 195" descr=""/>
            <p:cNvSpPr/>
            <p:nvPr/>
          </p:nvSpPr>
          <p:spPr>
            <a:xfrm>
              <a:off x="7223554" y="1003922"/>
              <a:ext cx="666750" cy="708025"/>
            </a:xfrm>
            <a:custGeom>
              <a:avLst/>
              <a:gdLst/>
              <a:ahLst/>
              <a:cxnLst/>
              <a:rect l="l" t="t" r="r" b="b"/>
              <a:pathLst>
                <a:path w="666750" h="708025">
                  <a:moveTo>
                    <a:pt x="294465" y="0"/>
                  </a:moveTo>
                  <a:lnTo>
                    <a:pt x="242651" y="4128"/>
                  </a:lnTo>
                  <a:lnTo>
                    <a:pt x="192089" y="16515"/>
                  </a:lnTo>
                  <a:lnTo>
                    <a:pt x="144031" y="37160"/>
                  </a:lnTo>
                  <a:lnTo>
                    <a:pt x="101929" y="64201"/>
                  </a:lnTo>
                  <a:lnTo>
                    <a:pt x="64591" y="98597"/>
                  </a:lnTo>
                  <a:lnTo>
                    <a:pt x="36255" y="136642"/>
                  </a:lnTo>
                  <a:lnTo>
                    <a:pt x="14702" y="180614"/>
                  </a:lnTo>
                  <a:lnTo>
                    <a:pt x="2666" y="226469"/>
                  </a:lnTo>
                  <a:lnTo>
                    <a:pt x="422" y="266202"/>
                  </a:lnTo>
                  <a:lnTo>
                    <a:pt x="304" y="268281"/>
                  </a:lnTo>
                  <a:lnTo>
                    <a:pt x="256" y="269130"/>
                  </a:lnTo>
                  <a:lnTo>
                    <a:pt x="155" y="270918"/>
                  </a:lnTo>
                  <a:lnTo>
                    <a:pt x="32" y="273109"/>
                  </a:lnTo>
                  <a:lnTo>
                    <a:pt x="4833" y="323481"/>
                  </a:lnTo>
                  <a:lnTo>
                    <a:pt x="19340" y="370103"/>
                  </a:lnTo>
                  <a:lnTo>
                    <a:pt x="43180" y="414019"/>
                  </a:lnTo>
                  <a:lnTo>
                    <a:pt x="75440" y="453132"/>
                  </a:lnTo>
                  <a:lnTo>
                    <a:pt x="115610" y="486644"/>
                  </a:lnTo>
                  <a:lnTo>
                    <a:pt x="115610" y="707839"/>
                  </a:lnTo>
                  <a:lnTo>
                    <a:pt x="425304" y="707839"/>
                  </a:lnTo>
                  <a:lnTo>
                    <a:pt x="425304" y="602550"/>
                  </a:lnTo>
                  <a:lnTo>
                    <a:pt x="473302" y="602550"/>
                  </a:lnTo>
                  <a:lnTo>
                    <a:pt x="517978" y="594630"/>
                  </a:lnTo>
                  <a:lnTo>
                    <a:pt x="555625" y="571583"/>
                  </a:lnTo>
                  <a:lnTo>
                    <a:pt x="580371" y="537373"/>
                  </a:lnTo>
                  <a:lnTo>
                    <a:pt x="588947" y="497262"/>
                  </a:lnTo>
                  <a:lnTo>
                    <a:pt x="588947" y="444175"/>
                  </a:lnTo>
                  <a:lnTo>
                    <a:pt x="632069" y="444175"/>
                  </a:lnTo>
                  <a:lnTo>
                    <a:pt x="650023" y="438493"/>
                  </a:lnTo>
                  <a:lnTo>
                    <a:pt x="662787" y="425263"/>
                  </a:lnTo>
                  <a:lnTo>
                    <a:pt x="664530" y="415862"/>
                  </a:lnTo>
                  <a:lnTo>
                    <a:pt x="176648" y="415862"/>
                  </a:lnTo>
                  <a:lnTo>
                    <a:pt x="136809" y="387881"/>
                  </a:lnTo>
                  <a:lnTo>
                    <a:pt x="133730" y="382198"/>
                  </a:lnTo>
                  <a:lnTo>
                    <a:pt x="136355" y="375662"/>
                  </a:lnTo>
                  <a:lnTo>
                    <a:pt x="142739" y="370103"/>
                  </a:lnTo>
                  <a:lnTo>
                    <a:pt x="150940" y="367354"/>
                  </a:lnTo>
                  <a:lnTo>
                    <a:pt x="160292" y="363399"/>
                  </a:lnTo>
                  <a:lnTo>
                    <a:pt x="106982" y="363399"/>
                  </a:lnTo>
                  <a:lnTo>
                    <a:pt x="100144" y="362095"/>
                  </a:lnTo>
                  <a:lnTo>
                    <a:pt x="62540" y="335679"/>
                  </a:lnTo>
                  <a:lnTo>
                    <a:pt x="106189" y="285042"/>
                  </a:lnTo>
                  <a:lnTo>
                    <a:pt x="107647" y="278864"/>
                  </a:lnTo>
                  <a:lnTo>
                    <a:pt x="103325" y="273109"/>
                  </a:lnTo>
                  <a:lnTo>
                    <a:pt x="95616" y="269131"/>
                  </a:lnTo>
                  <a:lnTo>
                    <a:pt x="86913" y="268281"/>
                  </a:lnTo>
                  <a:lnTo>
                    <a:pt x="74453" y="266202"/>
                  </a:lnTo>
                  <a:lnTo>
                    <a:pt x="66624" y="257956"/>
                  </a:lnTo>
                  <a:lnTo>
                    <a:pt x="64701" y="246969"/>
                  </a:lnTo>
                  <a:lnTo>
                    <a:pt x="64631" y="246566"/>
                  </a:lnTo>
                  <a:lnTo>
                    <a:pt x="95737" y="224203"/>
                  </a:lnTo>
                  <a:lnTo>
                    <a:pt x="158631" y="224203"/>
                  </a:lnTo>
                  <a:lnTo>
                    <a:pt x="178192" y="201508"/>
                  </a:lnTo>
                  <a:lnTo>
                    <a:pt x="257653" y="201508"/>
                  </a:lnTo>
                  <a:lnTo>
                    <a:pt x="258094" y="198757"/>
                  </a:lnTo>
                  <a:lnTo>
                    <a:pt x="264640" y="191590"/>
                  </a:lnTo>
                  <a:lnTo>
                    <a:pt x="275210" y="189784"/>
                  </a:lnTo>
                  <a:lnTo>
                    <a:pt x="282628" y="189064"/>
                  </a:lnTo>
                  <a:lnTo>
                    <a:pt x="289195" y="185679"/>
                  </a:lnTo>
                  <a:lnTo>
                    <a:pt x="292883" y="180779"/>
                  </a:lnTo>
                  <a:lnTo>
                    <a:pt x="291778" y="176015"/>
                  </a:lnTo>
                  <a:lnTo>
                    <a:pt x="291662" y="175517"/>
                  </a:lnTo>
                  <a:lnTo>
                    <a:pt x="254678" y="132495"/>
                  </a:lnTo>
                  <a:lnTo>
                    <a:pt x="286560" y="110154"/>
                  </a:lnTo>
                  <a:lnTo>
                    <a:pt x="292395" y="109041"/>
                  </a:lnTo>
                  <a:lnTo>
                    <a:pt x="338020" y="109041"/>
                  </a:lnTo>
                  <a:lnTo>
                    <a:pt x="329927" y="105675"/>
                  </a:lnTo>
                  <a:lnTo>
                    <a:pt x="322935" y="103334"/>
                  </a:lnTo>
                  <a:lnTo>
                    <a:pt x="317493" y="98597"/>
                  </a:lnTo>
                  <a:lnTo>
                    <a:pt x="315264" y="93031"/>
                  </a:lnTo>
                  <a:lnTo>
                    <a:pt x="317909" y="88201"/>
                  </a:lnTo>
                  <a:lnTo>
                    <a:pt x="352094" y="64201"/>
                  </a:lnTo>
                  <a:lnTo>
                    <a:pt x="486826" y="64201"/>
                  </a:lnTo>
                  <a:lnTo>
                    <a:pt x="444904" y="37160"/>
                  </a:lnTo>
                  <a:lnTo>
                    <a:pt x="396843" y="16515"/>
                  </a:lnTo>
                  <a:lnTo>
                    <a:pt x="346280" y="4129"/>
                  </a:lnTo>
                  <a:lnTo>
                    <a:pt x="294465" y="0"/>
                  </a:lnTo>
                  <a:close/>
                </a:path>
                <a:path w="666750" h="708025">
                  <a:moveTo>
                    <a:pt x="226378" y="362677"/>
                  </a:moveTo>
                  <a:lnTo>
                    <a:pt x="220101" y="365457"/>
                  </a:lnTo>
                  <a:lnTo>
                    <a:pt x="176648" y="415862"/>
                  </a:lnTo>
                  <a:lnTo>
                    <a:pt x="664530" y="415862"/>
                  </a:lnTo>
                  <a:lnTo>
                    <a:pt x="666316" y="406226"/>
                  </a:lnTo>
                  <a:lnTo>
                    <a:pt x="660806" y="393166"/>
                  </a:lnTo>
                  <a:lnTo>
                    <a:pt x="259100" y="393165"/>
                  </a:lnTo>
                  <a:lnTo>
                    <a:pt x="248175" y="388517"/>
                  </a:lnTo>
                  <a:lnTo>
                    <a:pt x="242826" y="378215"/>
                  </a:lnTo>
                  <a:lnTo>
                    <a:pt x="239806" y="370878"/>
                  </a:lnTo>
                  <a:lnTo>
                    <a:pt x="239372" y="370429"/>
                  </a:lnTo>
                  <a:lnTo>
                    <a:pt x="233616" y="365045"/>
                  </a:lnTo>
                  <a:lnTo>
                    <a:pt x="226378" y="362677"/>
                  </a:lnTo>
                  <a:close/>
                </a:path>
                <a:path w="666750" h="708025">
                  <a:moveTo>
                    <a:pt x="587659" y="252328"/>
                  </a:moveTo>
                  <a:lnTo>
                    <a:pt x="246003" y="252328"/>
                  </a:lnTo>
                  <a:lnTo>
                    <a:pt x="252259" y="253527"/>
                  </a:lnTo>
                  <a:lnTo>
                    <a:pt x="292318" y="281669"/>
                  </a:lnTo>
                  <a:lnTo>
                    <a:pt x="248651" y="332339"/>
                  </a:lnTo>
                  <a:lnTo>
                    <a:pt x="247205" y="338515"/>
                  </a:lnTo>
                  <a:lnTo>
                    <a:pt x="251523" y="344270"/>
                  </a:lnTo>
                  <a:lnTo>
                    <a:pt x="259221" y="348249"/>
                  </a:lnTo>
                  <a:lnTo>
                    <a:pt x="267915" y="349100"/>
                  </a:lnTo>
                  <a:lnTo>
                    <a:pt x="280382" y="351177"/>
                  </a:lnTo>
                  <a:lnTo>
                    <a:pt x="288228" y="359499"/>
                  </a:lnTo>
                  <a:lnTo>
                    <a:pt x="290085" y="370103"/>
                  </a:lnTo>
                  <a:lnTo>
                    <a:pt x="290142" y="370429"/>
                  </a:lnTo>
                  <a:lnTo>
                    <a:pt x="259100" y="393165"/>
                  </a:lnTo>
                  <a:lnTo>
                    <a:pt x="660806" y="393166"/>
                  </a:lnTo>
                  <a:lnTo>
                    <a:pt x="656570" y="383125"/>
                  </a:lnTo>
                  <a:lnTo>
                    <a:pt x="588947" y="277837"/>
                  </a:lnTo>
                  <a:lnTo>
                    <a:pt x="588877" y="273109"/>
                  </a:lnTo>
                  <a:lnTo>
                    <a:pt x="587989" y="257956"/>
                  </a:lnTo>
                  <a:lnTo>
                    <a:pt x="587881" y="256110"/>
                  </a:lnTo>
                  <a:lnTo>
                    <a:pt x="587798" y="254698"/>
                  </a:lnTo>
                  <a:lnTo>
                    <a:pt x="587704" y="253098"/>
                  </a:lnTo>
                  <a:lnTo>
                    <a:pt x="587659" y="252328"/>
                  </a:lnTo>
                  <a:close/>
                </a:path>
                <a:path w="666750" h="708025">
                  <a:moveTo>
                    <a:pt x="142815" y="324566"/>
                  </a:moveTo>
                  <a:lnTo>
                    <a:pt x="130129" y="326376"/>
                  </a:lnTo>
                  <a:lnTo>
                    <a:pt x="121002" y="333444"/>
                  </a:lnTo>
                  <a:lnTo>
                    <a:pt x="118790" y="344269"/>
                  </a:lnTo>
                  <a:lnTo>
                    <a:pt x="118703" y="344692"/>
                  </a:lnTo>
                  <a:lnTo>
                    <a:pt x="117927" y="351177"/>
                  </a:lnTo>
                  <a:lnTo>
                    <a:pt x="117691" y="352660"/>
                  </a:lnTo>
                  <a:lnTo>
                    <a:pt x="113356" y="359499"/>
                  </a:lnTo>
                  <a:lnTo>
                    <a:pt x="106982" y="363399"/>
                  </a:lnTo>
                  <a:lnTo>
                    <a:pt x="160292" y="363399"/>
                  </a:lnTo>
                  <a:lnTo>
                    <a:pt x="162366" y="362522"/>
                  </a:lnTo>
                  <a:lnTo>
                    <a:pt x="167519" y="352660"/>
                  </a:lnTo>
                  <a:lnTo>
                    <a:pt x="166155" y="340970"/>
                  </a:lnTo>
                  <a:lnTo>
                    <a:pt x="158027" y="330658"/>
                  </a:lnTo>
                  <a:lnTo>
                    <a:pt x="155792" y="329087"/>
                  </a:lnTo>
                  <a:lnTo>
                    <a:pt x="142815" y="324566"/>
                  </a:lnTo>
                  <a:close/>
                </a:path>
                <a:path w="666750" h="708025">
                  <a:moveTo>
                    <a:pt x="257653" y="201508"/>
                  </a:moveTo>
                  <a:lnTo>
                    <a:pt x="178192" y="201508"/>
                  </a:lnTo>
                  <a:lnTo>
                    <a:pt x="215562" y="227775"/>
                  </a:lnTo>
                  <a:lnTo>
                    <a:pt x="218642" y="233443"/>
                  </a:lnTo>
                  <a:lnTo>
                    <a:pt x="216021" y="239968"/>
                  </a:lnTo>
                  <a:lnTo>
                    <a:pt x="209640" y="245519"/>
                  </a:lnTo>
                  <a:lnTo>
                    <a:pt x="201443" y="248263"/>
                  </a:lnTo>
                  <a:lnTo>
                    <a:pt x="190012" y="253098"/>
                  </a:lnTo>
                  <a:lnTo>
                    <a:pt x="187474" y="257956"/>
                  </a:lnTo>
                  <a:lnTo>
                    <a:pt x="184870" y="263064"/>
                  </a:lnTo>
                  <a:lnTo>
                    <a:pt x="186181" y="274297"/>
                  </a:lnTo>
                  <a:lnTo>
                    <a:pt x="186222" y="274650"/>
                  </a:lnTo>
                  <a:lnTo>
                    <a:pt x="192140" y="282162"/>
                  </a:lnTo>
                  <a:lnTo>
                    <a:pt x="194462" y="285042"/>
                  </a:lnTo>
                  <a:lnTo>
                    <a:pt x="196580" y="286535"/>
                  </a:lnTo>
                  <a:lnTo>
                    <a:pt x="209562" y="291050"/>
                  </a:lnTo>
                  <a:lnTo>
                    <a:pt x="222259" y="289232"/>
                  </a:lnTo>
                  <a:lnTo>
                    <a:pt x="231395" y="282162"/>
                  </a:lnTo>
                  <a:lnTo>
                    <a:pt x="233693" y="270919"/>
                  </a:lnTo>
                  <a:lnTo>
                    <a:pt x="234628" y="263064"/>
                  </a:lnTo>
                  <a:lnTo>
                    <a:pt x="239025" y="256110"/>
                  </a:lnTo>
                  <a:lnTo>
                    <a:pt x="245207" y="252328"/>
                  </a:lnTo>
                  <a:lnTo>
                    <a:pt x="587659" y="252328"/>
                  </a:lnTo>
                  <a:lnTo>
                    <a:pt x="587421" y="248263"/>
                  </a:lnTo>
                  <a:lnTo>
                    <a:pt x="587345" y="246969"/>
                  </a:lnTo>
                  <a:lnTo>
                    <a:pt x="353172" y="246969"/>
                  </a:lnTo>
                  <a:lnTo>
                    <a:pt x="336500" y="227587"/>
                  </a:lnTo>
                  <a:lnTo>
                    <a:pt x="282921" y="227587"/>
                  </a:lnTo>
                  <a:lnTo>
                    <a:pt x="256505" y="208681"/>
                  </a:lnTo>
                  <a:lnTo>
                    <a:pt x="257653" y="201508"/>
                  </a:lnTo>
                  <a:close/>
                </a:path>
                <a:path w="666750" h="708025">
                  <a:moveTo>
                    <a:pt x="158631" y="224203"/>
                  </a:moveTo>
                  <a:lnTo>
                    <a:pt x="95737" y="224203"/>
                  </a:lnTo>
                  <a:lnTo>
                    <a:pt x="106662" y="228856"/>
                  </a:lnTo>
                  <a:lnTo>
                    <a:pt x="112014" y="239166"/>
                  </a:lnTo>
                  <a:lnTo>
                    <a:pt x="115063" y="246566"/>
                  </a:lnTo>
                  <a:lnTo>
                    <a:pt x="121224" y="252328"/>
                  </a:lnTo>
                  <a:lnTo>
                    <a:pt x="128462" y="254698"/>
                  </a:lnTo>
                  <a:lnTo>
                    <a:pt x="134739" y="251923"/>
                  </a:lnTo>
                  <a:lnTo>
                    <a:pt x="158631" y="224203"/>
                  </a:lnTo>
                  <a:close/>
                </a:path>
                <a:path w="666750" h="708025">
                  <a:moveTo>
                    <a:pt x="379804" y="170793"/>
                  </a:moveTo>
                  <a:lnTo>
                    <a:pt x="358884" y="194609"/>
                  </a:lnTo>
                  <a:lnTo>
                    <a:pt x="363432" y="202906"/>
                  </a:lnTo>
                  <a:lnTo>
                    <a:pt x="373233" y="206982"/>
                  </a:lnTo>
                  <a:lnTo>
                    <a:pt x="380220" y="209355"/>
                  </a:lnTo>
                  <a:lnTo>
                    <a:pt x="385656" y="214102"/>
                  </a:lnTo>
                  <a:lnTo>
                    <a:pt x="387885" y="219658"/>
                  </a:lnTo>
                  <a:lnTo>
                    <a:pt x="385257" y="224457"/>
                  </a:lnTo>
                  <a:lnTo>
                    <a:pt x="353172" y="246969"/>
                  </a:lnTo>
                  <a:lnTo>
                    <a:pt x="587345" y="246969"/>
                  </a:lnTo>
                  <a:lnTo>
                    <a:pt x="586284" y="228856"/>
                  </a:lnTo>
                  <a:lnTo>
                    <a:pt x="586210" y="227588"/>
                  </a:lnTo>
                  <a:lnTo>
                    <a:pt x="586144" y="226469"/>
                  </a:lnTo>
                  <a:lnTo>
                    <a:pt x="580155" y="203775"/>
                  </a:lnTo>
                  <a:lnTo>
                    <a:pt x="580113" y="203617"/>
                  </a:lnTo>
                  <a:lnTo>
                    <a:pt x="410719" y="203617"/>
                  </a:lnTo>
                  <a:lnTo>
                    <a:pt x="405292" y="200298"/>
                  </a:lnTo>
                  <a:lnTo>
                    <a:pt x="401545" y="194377"/>
                  </a:lnTo>
                  <a:lnTo>
                    <a:pt x="400754" y="187683"/>
                  </a:lnTo>
                  <a:lnTo>
                    <a:pt x="398857" y="178725"/>
                  </a:lnTo>
                  <a:lnTo>
                    <a:pt x="398733" y="178141"/>
                  </a:lnTo>
                  <a:lnTo>
                    <a:pt x="390790" y="172227"/>
                  </a:lnTo>
                  <a:lnTo>
                    <a:pt x="379804" y="170793"/>
                  </a:lnTo>
                  <a:close/>
                </a:path>
                <a:path w="666750" h="708025">
                  <a:moveTo>
                    <a:pt x="310905" y="201508"/>
                  </a:moveTo>
                  <a:lnTo>
                    <a:pt x="310338" y="201508"/>
                  </a:lnTo>
                  <a:lnTo>
                    <a:pt x="304489" y="203409"/>
                  </a:lnTo>
                  <a:lnTo>
                    <a:pt x="299229" y="208309"/>
                  </a:lnTo>
                  <a:lnTo>
                    <a:pt x="296624" y="214614"/>
                  </a:lnTo>
                  <a:lnTo>
                    <a:pt x="292111" y="223479"/>
                  </a:lnTo>
                  <a:lnTo>
                    <a:pt x="282921" y="227587"/>
                  </a:lnTo>
                  <a:lnTo>
                    <a:pt x="336500" y="227587"/>
                  </a:lnTo>
                  <a:lnTo>
                    <a:pt x="316016" y="203775"/>
                  </a:lnTo>
                  <a:lnTo>
                    <a:pt x="310905" y="201508"/>
                  </a:lnTo>
                  <a:close/>
                </a:path>
                <a:path w="666750" h="708025">
                  <a:moveTo>
                    <a:pt x="508028" y="83611"/>
                  </a:moveTo>
                  <a:lnTo>
                    <a:pt x="422346" y="83611"/>
                  </a:lnTo>
                  <a:lnTo>
                    <a:pt x="433260" y="84529"/>
                  </a:lnTo>
                  <a:lnTo>
                    <a:pt x="442944" y="90745"/>
                  </a:lnTo>
                  <a:lnTo>
                    <a:pt x="444421" y="92459"/>
                  </a:lnTo>
                  <a:lnTo>
                    <a:pt x="448730" y="102531"/>
                  </a:lnTo>
                  <a:lnTo>
                    <a:pt x="447142" y="112443"/>
                  </a:lnTo>
                  <a:lnTo>
                    <a:pt x="440594" y="119606"/>
                  </a:lnTo>
                  <a:lnTo>
                    <a:pt x="430026" y="121435"/>
                  </a:lnTo>
                  <a:lnTo>
                    <a:pt x="422613" y="122156"/>
                  </a:lnTo>
                  <a:lnTo>
                    <a:pt x="416044" y="125541"/>
                  </a:lnTo>
                  <a:lnTo>
                    <a:pt x="412353" y="130440"/>
                  </a:lnTo>
                  <a:lnTo>
                    <a:pt x="413574" y="135702"/>
                  </a:lnTo>
                  <a:lnTo>
                    <a:pt x="450540" y="178725"/>
                  </a:lnTo>
                  <a:lnTo>
                    <a:pt x="416551" y="202503"/>
                  </a:lnTo>
                  <a:lnTo>
                    <a:pt x="410719" y="203617"/>
                  </a:lnTo>
                  <a:lnTo>
                    <a:pt x="580113" y="203617"/>
                  </a:lnTo>
                  <a:lnTo>
                    <a:pt x="574086" y="180780"/>
                  </a:lnTo>
                  <a:lnTo>
                    <a:pt x="574043" y="180614"/>
                  </a:lnTo>
                  <a:lnTo>
                    <a:pt x="553364" y="137970"/>
                  </a:lnTo>
                  <a:lnTo>
                    <a:pt x="553254" y="137744"/>
                  </a:lnTo>
                  <a:lnTo>
                    <a:pt x="524393" y="98870"/>
                  </a:lnTo>
                  <a:lnTo>
                    <a:pt x="508028" y="83611"/>
                  </a:lnTo>
                  <a:close/>
                </a:path>
                <a:path w="666750" h="708025">
                  <a:moveTo>
                    <a:pt x="338020" y="109041"/>
                  </a:moveTo>
                  <a:lnTo>
                    <a:pt x="292395" y="109041"/>
                  </a:lnTo>
                  <a:lnTo>
                    <a:pt x="294217" y="110154"/>
                  </a:lnTo>
                  <a:lnTo>
                    <a:pt x="297877" y="112442"/>
                  </a:lnTo>
                  <a:lnTo>
                    <a:pt x="301572" y="118281"/>
                  </a:lnTo>
                  <a:lnTo>
                    <a:pt x="302363" y="124974"/>
                  </a:lnTo>
                  <a:lnTo>
                    <a:pt x="304383" y="134517"/>
                  </a:lnTo>
                  <a:lnTo>
                    <a:pt x="312326" y="140430"/>
                  </a:lnTo>
                  <a:lnTo>
                    <a:pt x="323310" y="141865"/>
                  </a:lnTo>
                  <a:lnTo>
                    <a:pt x="334454" y="137970"/>
                  </a:lnTo>
                  <a:lnTo>
                    <a:pt x="336414" y="136643"/>
                  </a:lnTo>
                  <a:lnTo>
                    <a:pt x="343273" y="127900"/>
                  </a:lnTo>
                  <a:lnTo>
                    <a:pt x="344255" y="118281"/>
                  </a:lnTo>
                  <a:lnTo>
                    <a:pt x="344278" y="118048"/>
                  </a:lnTo>
                  <a:lnTo>
                    <a:pt x="339762" y="109810"/>
                  </a:lnTo>
                  <a:lnTo>
                    <a:pt x="338020" y="109041"/>
                  </a:lnTo>
                  <a:close/>
                </a:path>
                <a:path w="666750" h="708025">
                  <a:moveTo>
                    <a:pt x="486826" y="64201"/>
                  </a:moveTo>
                  <a:lnTo>
                    <a:pt x="352094" y="64201"/>
                  </a:lnTo>
                  <a:lnTo>
                    <a:pt x="389256" y="107445"/>
                  </a:lnTo>
                  <a:lnTo>
                    <a:pt x="394602" y="109810"/>
                  </a:lnTo>
                  <a:lnTo>
                    <a:pt x="400776" y="107784"/>
                  </a:lnTo>
                  <a:lnTo>
                    <a:pt x="406037" y="102865"/>
                  </a:lnTo>
                  <a:lnTo>
                    <a:pt x="408643" y="96551"/>
                  </a:lnTo>
                  <a:lnTo>
                    <a:pt x="413156" y="87712"/>
                  </a:lnTo>
                  <a:lnTo>
                    <a:pt x="422346" y="83611"/>
                  </a:lnTo>
                  <a:lnTo>
                    <a:pt x="508028" y="83611"/>
                  </a:lnTo>
                  <a:lnTo>
                    <a:pt x="488072" y="65005"/>
                  </a:lnTo>
                  <a:lnTo>
                    <a:pt x="486826" y="64201"/>
                  </a:lnTo>
                  <a:close/>
                </a:path>
              </a:pathLst>
            </a:custGeom>
            <a:solidFill>
              <a:srgbClr val="2C2043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6" name="object 196"/>
          <p:cNvGrpSpPr/>
          <p:nvPr/>
        </p:nvGrpSpPr>
        <p:grpSpPr>
          <a:xfrm>
            <a:off x="497840" y="898144"/>
            <a:ext cx="1026160" cy="946785"/>
            <a:chOff x="497840" y="898144"/>
            <a:chExt cx="1026160" cy="946785"/>
          </a:xfrm>
        </p:grpSpPr>
        <p:pic>
          <p:nvPicPr>
            <p:cNvPr id="197" name="object 197"/>
            <p:cNvPicPr/>
            <p:nvPr/>
          </p:nvPicPr>
          <p:blipFill>
            <a:blip r:embed="rId91" cstate="print"/>
            <a:stretch>
              <a:fillRect/>
            </a:stretch>
          </p:blipFill>
          <p:spPr>
            <a:xfrm>
              <a:off x="497840" y="898144"/>
              <a:ext cx="1025664" cy="946403"/>
            </a:xfrm>
            <a:prstGeom prst="rect">
              <a:avLst/>
            </a:prstGeom>
          </p:spPr>
        </p:pic>
        <p:sp>
          <p:nvSpPr>
            <p:cNvPr id="198" name="object 198" descr=""/>
            <p:cNvSpPr/>
            <p:nvPr/>
          </p:nvSpPr>
          <p:spPr>
            <a:xfrm>
              <a:off x="624484" y="1016075"/>
              <a:ext cx="724535" cy="662940"/>
            </a:xfrm>
            <a:custGeom>
              <a:avLst/>
              <a:gdLst/>
              <a:ahLst/>
              <a:cxnLst/>
              <a:rect l="l" t="t" r="r" b="b"/>
              <a:pathLst>
                <a:path w="724535" h="662939">
                  <a:moveTo>
                    <a:pt x="590778" y="296481"/>
                  </a:moveTo>
                  <a:lnTo>
                    <a:pt x="587768" y="282943"/>
                  </a:lnTo>
                  <a:lnTo>
                    <a:pt x="579577" y="271856"/>
                  </a:lnTo>
                  <a:lnTo>
                    <a:pt x="567461" y="264363"/>
                  </a:lnTo>
                  <a:lnTo>
                    <a:pt x="552665" y="261607"/>
                  </a:lnTo>
                  <a:lnTo>
                    <a:pt x="438315" y="261607"/>
                  </a:lnTo>
                  <a:lnTo>
                    <a:pt x="438315" y="156959"/>
                  </a:lnTo>
                  <a:lnTo>
                    <a:pt x="435305" y="143408"/>
                  </a:lnTo>
                  <a:lnTo>
                    <a:pt x="427113" y="132321"/>
                  </a:lnTo>
                  <a:lnTo>
                    <a:pt x="414997" y="124828"/>
                  </a:lnTo>
                  <a:lnTo>
                    <a:pt x="400202" y="122072"/>
                  </a:lnTo>
                  <a:lnTo>
                    <a:pt x="323964" y="122072"/>
                  </a:lnTo>
                  <a:lnTo>
                    <a:pt x="309168" y="124828"/>
                  </a:lnTo>
                  <a:lnTo>
                    <a:pt x="297053" y="132321"/>
                  </a:lnTo>
                  <a:lnTo>
                    <a:pt x="288861" y="143408"/>
                  </a:lnTo>
                  <a:lnTo>
                    <a:pt x="285851" y="156959"/>
                  </a:lnTo>
                  <a:lnTo>
                    <a:pt x="285851" y="261607"/>
                  </a:lnTo>
                  <a:lnTo>
                    <a:pt x="171513" y="261607"/>
                  </a:lnTo>
                  <a:lnTo>
                    <a:pt x="156705" y="264363"/>
                  </a:lnTo>
                  <a:lnTo>
                    <a:pt x="144589" y="271856"/>
                  </a:lnTo>
                  <a:lnTo>
                    <a:pt x="136398" y="282943"/>
                  </a:lnTo>
                  <a:lnTo>
                    <a:pt x="133400" y="296481"/>
                  </a:lnTo>
                  <a:lnTo>
                    <a:pt x="133400" y="366242"/>
                  </a:lnTo>
                  <a:lnTo>
                    <a:pt x="136398" y="379780"/>
                  </a:lnTo>
                  <a:lnTo>
                    <a:pt x="144589" y="390867"/>
                  </a:lnTo>
                  <a:lnTo>
                    <a:pt x="156705" y="398360"/>
                  </a:lnTo>
                  <a:lnTo>
                    <a:pt x="171513" y="401116"/>
                  </a:lnTo>
                  <a:lnTo>
                    <a:pt x="285851" y="401116"/>
                  </a:lnTo>
                  <a:lnTo>
                    <a:pt x="285851" y="505752"/>
                  </a:lnTo>
                  <a:lnTo>
                    <a:pt x="288861" y="519290"/>
                  </a:lnTo>
                  <a:lnTo>
                    <a:pt x="297053" y="530377"/>
                  </a:lnTo>
                  <a:lnTo>
                    <a:pt x="309168" y="537870"/>
                  </a:lnTo>
                  <a:lnTo>
                    <a:pt x="323964" y="540626"/>
                  </a:lnTo>
                  <a:lnTo>
                    <a:pt x="400202" y="540626"/>
                  </a:lnTo>
                  <a:lnTo>
                    <a:pt x="414997" y="537870"/>
                  </a:lnTo>
                  <a:lnTo>
                    <a:pt x="427113" y="530377"/>
                  </a:lnTo>
                  <a:lnTo>
                    <a:pt x="435305" y="519290"/>
                  </a:lnTo>
                  <a:lnTo>
                    <a:pt x="438315" y="505752"/>
                  </a:lnTo>
                  <a:lnTo>
                    <a:pt x="438315" y="401116"/>
                  </a:lnTo>
                  <a:lnTo>
                    <a:pt x="552665" y="401116"/>
                  </a:lnTo>
                  <a:lnTo>
                    <a:pt x="567461" y="398360"/>
                  </a:lnTo>
                  <a:lnTo>
                    <a:pt x="579577" y="390867"/>
                  </a:lnTo>
                  <a:lnTo>
                    <a:pt x="587768" y="379780"/>
                  </a:lnTo>
                  <a:lnTo>
                    <a:pt x="590778" y="366242"/>
                  </a:lnTo>
                  <a:lnTo>
                    <a:pt x="590778" y="296481"/>
                  </a:lnTo>
                  <a:close/>
                </a:path>
                <a:path w="724535" h="662939">
                  <a:moveTo>
                    <a:pt x="724179" y="331355"/>
                  </a:moveTo>
                  <a:lnTo>
                    <a:pt x="720877" y="286372"/>
                  </a:lnTo>
                  <a:lnTo>
                    <a:pt x="711250" y="243230"/>
                  </a:lnTo>
                  <a:lnTo>
                    <a:pt x="695744" y="202336"/>
                  </a:lnTo>
                  <a:lnTo>
                    <a:pt x="674776" y="164071"/>
                  </a:lnTo>
                  <a:lnTo>
                    <a:pt x="667004" y="153543"/>
                  </a:lnTo>
                  <a:lnTo>
                    <a:pt x="667004" y="331355"/>
                  </a:lnTo>
                  <a:lnTo>
                    <a:pt x="663054" y="376351"/>
                  </a:lnTo>
                  <a:lnTo>
                    <a:pt x="651535" y="419481"/>
                  </a:lnTo>
                  <a:lnTo>
                    <a:pt x="633018" y="459689"/>
                  </a:lnTo>
                  <a:lnTo>
                    <a:pt x="608253" y="496252"/>
                  </a:lnTo>
                  <a:lnTo>
                    <a:pt x="577799" y="528751"/>
                  </a:lnTo>
                  <a:lnTo>
                    <a:pt x="542277" y="556615"/>
                  </a:lnTo>
                  <a:lnTo>
                    <a:pt x="502323" y="579285"/>
                  </a:lnTo>
                  <a:lnTo>
                    <a:pt x="458558" y="596176"/>
                  </a:lnTo>
                  <a:lnTo>
                    <a:pt x="411607" y="606742"/>
                  </a:lnTo>
                  <a:lnTo>
                    <a:pt x="362089" y="610387"/>
                  </a:lnTo>
                  <a:lnTo>
                    <a:pt x="312559" y="606742"/>
                  </a:lnTo>
                  <a:lnTo>
                    <a:pt x="265607" y="596176"/>
                  </a:lnTo>
                  <a:lnTo>
                    <a:pt x="221843" y="579285"/>
                  </a:lnTo>
                  <a:lnTo>
                    <a:pt x="181889" y="556615"/>
                  </a:lnTo>
                  <a:lnTo>
                    <a:pt x="146380" y="528751"/>
                  </a:lnTo>
                  <a:lnTo>
                    <a:pt x="115925" y="496252"/>
                  </a:lnTo>
                  <a:lnTo>
                    <a:pt x="91147" y="459689"/>
                  </a:lnTo>
                  <a:lnTo>
                    <a:pt x="72682" y="419646"/>
                  </a:lnTo>
                  <a:lnTo>
                    <a:pt x="61150" y="376682"/>
                  </a:lnTo>
                  <a:lnTo>
                    <a:pt x="57162" y="331355"/>
                  </a:lnTo>
                  <a:lnTo>
                    <a:pt x="61125" y="286372"/>
                  </a:lnTo>
                  <a:lnTo>
                    <a:pt x="61150" y="286042"/>
                  </a:lnTo>
                  <a:lnTo>
                    <a:pt x="72644" y="243230"/>
                  </a:lnTo>
                  <a:lnTo>
                    <a:pt x="72682" y="243065"/>
                  </a:lnTo>
                  <a:lnTo>
                    <a:pt x="91147" y="203022"/>
                  </a:lnTo>
                  <a:lnTo>
                    <a:pt x="115925" y="166458"/>
                  </a:lnTo>
                  <a:lnTo>
                    <a:pt x="146380" y="133959"/>
                  </a:lnTo>
                  <a:lnTo>
                    <a:pt x="181889" y="106095"/>
                  </a:lnTo>
                  <a:lnTo>
                    <a:pt x="221843" y="83426"/>
                  </a:lnTo>
                  <a:lnTo>
                    <a:pt x="265607" y="66522"/>
                  </a:lnTo>
                  <a:lnTo>
                    <a:pt x="312559" y="55968"/>
                  </a:lnTo>
                  <a:lnTo>
                    <a:pt x="362089" y="52324"/>
                  </a:lnTo>
                  <a:lnTo>
                    <a:pt x="411607" y="55968"/>
                  </a:lnTo>
                  <a:lnTo>
                    <a:pt x="458558" y="66522"/>
                  </a:lnTo>
                  <a:lnTo>
                    <a:pt x="502323" y="83426"/>
                  </a:lnTo>
                  <a:lnTo>
                    <a:pt x="542277" y="106095"/>
                  </a:lnTo>
                  <a:lnTo>
                    <a:pt x="577799" y="133959"/>
                  </a:lnTo>
                  <a:lnTo>
                    <a:pt x="608253" y="166458"/>
                  </a:lnTo>
                  <a:lnTo>
                    <a:pt x="633018" y="203022"/>
                  </a:lnTo>
                  <a:lnTo>
                    <a:pt x="651484" y="243065"/>
                  </a:lnTo>
                  <a:lnTo>
                    <a:pt x="663028" y="286042"/>
                  </a:lnTo>
                  <a:lnTo>
                    <a:pt x="667004" y="331355"/>
                  </a:lnTo>
                  <a:lnTo>
                    <a:pt x="667004" y="153543"/>
                  </a:lnTo>
                  <a:lnTo>
                    <a:pt x="648766" y="128828"/>
                  </a:lnTo>
                  <a:lnTo>
                    <a:pt x="618172" y="97015"/>
                  </a:lnTo>
                  <a:lnTo>
                    <a:pt x="583399" y="69011"/>
                  </a:lnTo>
                  <a:lnTo>
                    <a:pt x="556399" y="52324"/>
                  </a:lnTo>
                  <a:lnTo>
                    <a:pt x="544893" y="45212"/>
                  </a:lnTo>
                  <a:lnTo>
                    <a:pt x="503085" y="26022"/>
                  </a:lnTo>
                  <a:lnTo>
                    <a:pt x="458381" y="11836"/>
                  </a:lnTo>
                  <a:lnTo>
                    <a:pt x="411238" y="3022"/>
                  </a:lnTo>
                  <a:lnTo>
                    <a:pt x="362089" y="0"/>
                  </a:lnTo>
                  <a:lnTo>
                    <a:pt x="312928" y="3022"/>
                  </a:lnTo>
                  <a:lnTo>
                    <a:pt x="265785" y="11836"/>
                  </a:lnTo>
                  <a:lnTo>
                    <a:pt x="221094" y="26022"/>
                  </a:lnTo>
                  <a:lnTo>
                    <a:pt x="179273" y="45212"/>
                  </a:lnTo>
                  <a:lnTo>
                    <a:pt x="140766" y="69011"/>
                  </a:lnTo>
                  <a:lnTo>
                    <a:pt x="105994" y="97015"/>
                  </a:lnTo>
                  <a:lnTo>
                    <a:pt x="75399" y="128828"/>
                  </a:lnTo>
                  <a:lnTo>
                    <a:pt x="49403" y="164071"/>
                  </a:lnTo>
                  <a:lnTo>
                    <a:pt x="28435" y="202336"/>
                  </a:lnTo>
                  <a:lnTo>
                    <a:pt x="12979" y="243065"/>
                  </a:lnTo>
                  <a:lnTo>
                    <a:pt x="12915" y="243230"/>
                  </a:lnTo>
                  <a:lnTo>
                    <a:pt x="3365" y="286042"/>
                  </a:lnTo>
                  <a:lnTo>
                    <a:pt x="3302" y="286372"/>
                  </a:lnTo>
                  <a:lnTo>
                    <a:pt x="0" y="331355"/>
                  </a:lnTo>
                  <a:lnTo>
                    <a:pt x="3302" y="376351"/>
                  </a:lnTo>
                  <a:lnTo>
                    <a:pt x="12915" y="419481"/>
                  </a:lnTo>
                  <a:lnTo>
                    <a:pt x="28435" y="460387"/>
                  </a:lnTo>
                  <a:lnTo>
                    <a:pt x="49403" y="498640"/>
                  </a:lnTo>
                  <a:lnTo>
                    <a:pt x="75399" y="533882"/>
                  </a:lnTo>
                  <a:lnTo>
                    <a:pt x="105994" y="565696"/>
                  </a:lnTo>
                  <a:lnTo>
                    <a:pt x="140766" y="593699"/>
                  </a:lnTo>
                  <a:lnTo>
                    <a:pt x="179273" y="617486"/>
                  </a:lnTo>
                  <a:lnTo>
                    <a:pt x="221094" y="636676"/>
                  </a:lnTo>
                  <a:lnTo>
                    <a:pt x="265785" y="650875"/>
                  </a:lnTo>
                  <a:lnTo>
                    <a:pt x="312928" y="659676"/>
                  </a:lnTo>
                  <a:lnTo>
                    <a:pt x="362089" y="662698"/>
                  </a:lnTo>
                  <a:lnTo>
                    <a:pt x="411238" y="659676"/>
                  </a:lnTo>
                  <a:lnTo>
                    <a:pt x="458381" y="650875"/>
                  </a:lnTo>
                  <a:lnTo>
                    <a:pt x="503085" y="636676"/>
                  </a:lnTo>
                  <a:lnTo>
                    <a:pt x="544893" y="617486"/>
                  </a:lnTo>
                  <a:lnTo>
                    <a:pt x="583399" y="593699"/>
                  </a:lnTo>
                  <a:lnTo>
                    <a:pt x="618172" y="565696"/>
                  </a:lnTo>
                  <a:lnTo>
                    <a:pt x="648766" y="533882"/>
                  </a:lnTo>
                  <a:lnTo>
                    <a:pt x="674776" y="498640"/>
                  </a:lnTo>
                  <a:lnTo>
                    <a:pt x="695744" y="460387"/>
                  </a:lnTo>
                  <a:lnTo>
                    <a:pt x="711187" y="419646"/>
                  </a:lnTo>
                  <a:lnTo>
                    <a:pt x="711250" y="419481"/>
                  </a:lnTo>
                  <a:lnTo>
                    <a:pt x="720801" y="376682"/>
                  </a:lnTo>
                  <a:lnTo>
                    <a:pt x="720877" y="376351"/>
                  </a:lnTo>
                  <a:lnTo>
                    <a:pt x="724179" y="331355"/>
                  </a:lnTo>
                  <a:close/>
                </a:path>
              </a:pathLst>
            </a:custGeom>
            <a:solidFill>
              <a:srgbClr val="82171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9" name="object 199" descr=""/>
          <p:cNvGrpSpPr/>
          <p:nvPr/>
        </p:nvGrpSpPr>
        <p:grpSpPr>
          <a:xfrm>
            <a:off x="5366511" y="881875"/>
            <a:ext cx="1076960" cy="981075"/>
            <a:chOff x="5366511" y="881875"/>
            <a:chExt cx="1076960" cy="981075"/>
          </a:xfrm>
        </p:grpSpPr>
        <p:pic>
          <p:nvPicPr>
            <p:cNvPr id="200" name="object 200"/>
            <p:cNvPicPr/>
            <p:nvPr/>
          </p:nvPicPr>
          <p:blipFill>
            <a:blip r:embed="rId92" cstate="print"/>
            <a:stretch>
              <a:fillRect/>
            </a:stretch>
          </p:blipFill>
          <p:spPr>
            <a:xfrm>
              <a:off x="5366511" y="881875"/>
              <a:ext cx="1076439" cy="980960"/>
            </a:xfrm>
            <a:prstGeom prst="rect">
              <a:avLst/>
            </a:prstGeom>
          </p:spPr>
        </p:pic>
        <p:sp>
          <p:nvSpPr>
            <p:cNvPr id="201" name="object 201" descr=""/>
            <p:cNvSpPr/>
            <p:nvPr/>
          </p:nvSpPr>
          <p:spPr>
            <a:xfrm>
              <a:off x="5438000" y="985646"/>
              <a:ext cx="885825" cy="725170"/>
            </a:xfrm>
            <a:custGeom>
              <a:avLst/>
              <a:gdLst/>
              <a:ahLst/>
              <a:cxnLst/>
              <a:rect l="l" t="t" r="r" b="b"/>
              <a:pathLst>
                <a:path w="885825" h="725169">
                  <a:moveTo>
                    <a:pt x="477278" y="477685"/>
                  </a:moveTo>
                  <a:lnTo>
                    <a:pt x="441553" y="323240"/>
                  </a:lnTo>
                  <a:lnTo>
                    <a:pt x="441553" y="456615"/>
                  </a:lnTo>
                  <a:lnTo>
                    <a:pt x="195224" y="502793"/>
                  </a:lnTo>
                  <a:lnTo>
                    <a:pt x="142875" y="276529"/>
                  </a:lnTo>
                  <a:lnTo>
                    <a:pt x="389204" y="230378"/>
                  </a:lnTo>
                  <a:lnTo>
                    <a:pt x="441553" y="456615"/>
                  </a:lnTo>
                  <a:lnTo>
                    <a:pt x="441553" y="323240"/>
                  </a:lnTo>
                  <a:lnTo>
                    <a:pt x="420077" y="230378"/>
                  </a:lnTo>
                  <a:lnTo>
                    <a:pt x="412635" y="198196"/>
                  </a:lnTo>
                  <a:lnTo>
                    <a:pt x="107162" y="255460"/>
                  </a:lnTo>
                  <a:lnTo>
                    <a:pt x="171767" y="534949"/>
                  </a:lnTo>
                  <a:lnTo>
                    <a:pt x="343369" y="502793"/>
                  </a:lnTo>
                  <a:lnTo>
                    <a:pt x="477278" y="477685"/>
                  </a:lnTo>
                  <a:close/>
                </a:path>
                <a:path w="885825" h="725169">
                  <a:moveTo>
                    <a:pt x="605980" y="634085"/>
                  </a:moveTo>
                  <a:lnTo>
                    <a:pt x="534530" y="325132"/>
                  </a:lnTo>
                  <a:lnTo>
                    <a:pt x="534530" y="591934"/>
                  </a:lnTo>
                  <a:lnTo>
                    <a:pt x="169913" y="660273"/>
                  </a:lnTo>
                  <a:lnTo>
                    <a:pt x="71450" y="234391"/>
                  </a:lnTo>
                  <a:lnTo>
                    <a:pt x="436054" y="166027"/>
                  </a:lnTo>
                  <a:lnTo>
                    <a:pt x="534530" y="591934"/>
                  </a:lnTo>
                  <a:lnTo>
                    <a:pt x="534530" y="325132"/>
                  </a:lnTo>
                  <a:lnTo>
                    <a:pt x="497738" y="166027"/>
                  </a:lnTo>
                  <a:lnTo>
                    <a:pt x="482866" y="101739"/>
                  </a:lnTo>
                  <a:lnTo>
                    <a:pt x="0" y="192201"/>
                  </a:lnTo>
                  <a:lnTo>
                    <a:pt x="123101" y="724598"/>
                  </a:lnTo>
                  <a:lnTo>
                    <a:pt x="466242" y="660273"/>
                  </a:lnTo>
                  <a:lnTo>
                    <a:pt x="605980" y="634085"/>
                  </a:lnTo>
                  <a:close/>
                </a:path>
                <a:path w="885825" h="725169">
                  <a:moveTo>
                    <a:pt x="786155" y="118618"/>
                  </a:moveTo>
                  <a:lnTo>
                    <a:pt x="511683" y="92900"/>
                  </a:lnTo>
                  <a:lnTo>
                    <a:pt x="518147" y="120878"/>
                  </a:lnTo>
                  <a:lnTo>
                    <a:pt x="753059" y="142798"/>
                  </a:lnTo>
                  <a:lnTo>
                    <a:pt x="726516" y="372706"/>
                  </a:lnTo>
                  <a:lnTo>
                    <a:pt x="690029" y="369290"/>
                  </a:lnTo>
                  <a:lnTo>
                    <a:pt x="690346" y="366483"/>
                  </a:lnTo>
                  <a:lnTo>
                    <a:pt x="695439" y="322287"/>
                  </a:lnTo>
                  <a:lnTo>
                    <a:pt x="695515" y="313651"/>
                  </a:lnTo>
                  <a:lnTo>
                    <a:pt x="693762" y="305244"/>
                  </a:lnTo>
                  <a:lnTo>
                    <a:pt x="691553" y="300266"/>
                  </a:lnTo>
                  <a:lnTo>
                    <a:pt x="690245" y="297294"/>
                  </a:lnTo>
                  <a:lnTo>
                    <a:pt x="685050" y="290042"/>
                  </a:lnTo>
                  <a:lnTo>
                    <a:pt x="697382" y="276263"/>
                  </a:lnTo>
                  <a:lnTo>
                    <a:pt x="698360" y="273253"/>
                  </a:lnTo>
                  <a:lnTo>
                    <a:pt x="702703" y="259854"/>
                  </a:lnTo>
                  <a:lnTo>
                    <a:pt x="700798" y="242849"/>
                  </a:lnTo>
                  <a:lnTo>
                    <a:pt x="698169" y="238455"/>
                  </a:lnTo>
                  <a:lnTo>
                    <a:pt x="691476" y="227266"/>
                  </a:lnTo>
                  <a:lnTo>
                    <a:pt x="680262" y="218313"/>
                  </a:lnTo>
                  <a:lnTo>
                    <a:pt x="672566" y="215176"/>
                  </a:lnTo>
                  <a:lnTo>
                    <a:pt x="672566" y="257352"/>
                  </a:lnTo>
                  <a:lnTo>
                    <a:pt x="672033" y="262267"/>
                  </a:lnTo>
                  <a:lnTo>
                    <a:pt x="669518" y="266509"/>
                  </a:lnTo>
                  <a:lnTo>
                    <a:pt x="665492" y="269443"/>
                  </a:lnTo>
                  <a:lnTo>
                    <a:pt x="665429" y="319481"/>
                  </a:lnTo>
                  <a:lnTo>
                    <a:pt x="660019" y="366483"/>
                  </a:lnTo>
                  <a:lnTo>
                    <a:pt x="621385" y="362864"/>
                  </a:lnTo>
                  <a:lnTo>
                    <a:pt x="621715" y="360070"/>
                  </a:lnTo>
                  <a:lnTo>
                    <a:pt x="626795" y="315836"/>
                  </a:lnTo>
                  <a:lnTo>
                    <a:pt x="629119" y="309206"/>
                  </a:lnTo>
                  <a:lnTo>
                    <a:pt x="633895" y="304076"/>
                  </a:lnTo>
                  <a:lnTo>
                    <a:pt x="640473" y="300926"/>
                  </a:lnTo>
                  <a:lnTo>
                    <a:pt x="648131" y="300266"/>
                  </a:lnTo>
                  <a:lnTo>
                    <a:pt x="655497" y="302336"/>
                  </a:lnTo>
                  <a:lnTo>
                    <a:pt x="661212" y="306641"/>
                  </a:lnTo>
                  <a:lnTo>
                    <a:pt x="664705" y="312547"/>
                  </a:lnTo>
                  <a:lnTo>
                    <a:pt x="665429" y="319481"/>
                  </a:lnTo>
                  <a:lnTo>
                    <a:pt x="665429" y="269481"/>
                  </a:lnTo>
                  <a:lnTo>
                    <a:pt x="658672" y="272669"/>
                  </a:lnTo>
                  <a:lnTo>
                    <a:pt x="651268" y="273253"/>
                  </a:lnTo>
                  <a:lnTo>
                    <a:pt x="644156" y="271297"/>
                  </a:lnTo>
                  <a:lnTo>
                    <a:pt x="639076" y="267538"/>
                  </a:lnTo>
                  <a:lnTo>
                    <a:pt x="638187" y="266877"/>
                  </a:lnTo>
                  <a:lnTo>
                    <a:pt x="634974" y="263271"/>
                  </a:lnTo>
                  <a:lnTo>
                    <a:pt x="633399" y="258648"/>
                  </a:lnTo>
                  <a:lnTo>
                    <a:pt x="633971" y="254038"/>
                  </a:lnTo>
                  <a:lnTo>
                    <a:pt x="634974" y="245135"/>
                  </a:lnTo>
                  <a:lnTo>
                    <a:pt x="640664" y="240538"/>
                  </a:lnTo>
                  <a:lnTo>
                    <a:pt x="643242" y="238455"/>
                  </a:lnTo>
                  <a:lnTo>
                    <a:pt x="655294" y="238455"/>
                  </a:lnTo>
                  <a:lnTo>
                    <a:pt x="662660" y="240538"/>
                  </a:lnTo>
                  <a:lnTo>
                    <a:pt x="668337" y="244805"/>
                  </a:lnTo>
                  <a:lnTo>
                    <a:pt x="671842" y="250710"/>
                  </a:lnTo>
                  <a:lnTo>
                    <a:pt x="672566" y="257352"/>
                  </a:lnTo>
                  <a:lnTo>
                    <a:pt x="672566" y="215176"/>
                  </a:lnTo>
                  <a:lnTo>
                    <a:pt x="668464" y="213499"/>
                  </a:lnTo>
                  <a:lnTo>
                    <a:pt x="666902" y="212864"/>
                  </a:lnTo>
                  <a:lnTo>
                    <a:pt x="652348" y="211175"/>
                  </a:lnTo>
                  <a:lnTo>
                    <a:pt x="637552" y="213499"/>
                  </a:lnTo>
                  <a:lnTo>
                    <a:pt x="631748" y="195478"/>
                  </a:lnTo>
                  <a:lnTo>
                    <a:pt x="631456" y="194576"/>
                  </a:lnTo>
                  <a:lnTo>
                    <a:pt x="618223" y="179730"/>
                  </a:lnTo>
                  <a:lnTo>
                    <a:pt x="607491" y="174345"/>
                  </a:lnTo>
                  <a:lnTo>
                    <a:pt x="607491" y="220345"/>
                  </a:lnTo>
                  <a:lnTo>
                    <a:pt x="604494" y="228942"/>
                  </a:lnTo>
                  <a:lnTo>
                    <a:pt x="598297" y="235597"/>
                  </a:lnTo>
                  <a:lnTo>
                    <a:pt x="589788" y="239674"/>
                  </a:lnTo>
                  <a:lnTo>
                    <a:pt x="579843" y="240538"/>
                  </a:lnTo>
                  <a:lnTo>
                    <a:pt x="570306" y="237845"/>
                  </a:lnTo>
                  <a:lnTo>
                    <a:pt x="562914" y="232283"/>
                  </a:lnTo>
                  <a:lnTo>
                    <a:pt x="558380" y="224612"/>
                  </a:lnTo>
                  <a:lnTo>
                    <a:pt x="557428" y="215646"/>
                  </a:lnTo>
                  <a:lnTo>
                    <a:pt x="560082" y="207632"/>
                  </a:lnTo>
                  <a:lnTo>
                    <a:pt x="565594" y="201193"/>
                  </a:lnTo>
                  <a:lnTo>
                    <a:pt x="573265" y="196900"/>
                  </a:lnTo>
                  <a:lnTo>
                    <a:pt x="581431" y="195478"/>
                  </a:lnTo>
                  <a:lnTo>
                    <a:pt x="585025" y="195478"/>
                  </a:lnTo>
                  <a:lnTo>
                    <a:pt x="594575" y="198145"/>
                  </a:lnTo>
                  <a:lnTo>
                    <a:pt x="601992" y="203708"/>
                  </a:lnTo>
                  <a:lnTo>
                    <a:pt x="606412" y="211175"/>
                  </a:lnTo>
                  <a:lnTo>
                    <a:pt x="606539" y="211378"/>
                  </a:lnTo>
                  <a:lnTo>
                    <a:pt x="607491" y="220345"/>
                  </a:lnTo>
                  <a:lnTo>
                    <a:pt x="607491" y="174345"/>
                  </a:lnTo>
                  <a:lnTo>
                    <a:pt x="599757" y="170446"/>
                  </a:lnTo>
                  <a:lnTo>
                    <a:pt x="577977" y="168186"/>
                  </a:lnTo>
                  <a:lnTo>
                    <a:pt x="564908" y="170599"/>
                  </a:lnTo>
                  <a:lnTo>
                    <a:pt x="553021" y="175704"/>
                  </a:lnTo>
                  <a:lnTo>
                    <a:pt x="542810" y="183197"/>
                  </a:lnTo>
                  <a:lnTo>
                    <a:pt x="534784" y="192824"/>
                  </a:lnTo>
                  <a:lnTo>
                    <a:pt x="553986" y="275793"/>
                  </a:lnTo>
                  <a:lnTo>
                    <a:pt x="554088" y="276263"/>
                  </a:lnTo>
                  <a:lnTo>
                    <a:pt x="554126" y="276440"/>
                  </a:lnTo>
                  <a:lnTo>
                    <a:pt x="555332" y="274993"/>
                  </a:lnTo>
                  <a:lnTo>
                    <a:pt x="556729" y="273659"/>
                  </a:lnTo>
                  <a:lnTo>
                    <a:pt x="558266" y="272491"/>
                  </a:lnTo>
                  <a:lnTo>
                    <a:pt x="567118" y="268312"/>
                  </a:lnTo>
                  <a:lnTo>
                    <a:pt x="576719" y="267538"/>
                  </a:lnTo>
                  <a:lnTo>
                    <a:pt x="585939" y="270065"/>
                  </a:lnTo>
                  <a:lnTo>
                    <a:pt x="593648" y="275793"/>
                  </a:lnTo>
                  <a:lnTo>
                    <a:pt x="597865" y="280454"/>
                  </a:lnTo>
                  <a:lnTo>
                    <a:pt x="599871" y="286448"/>
                  </a:lnTo>
                  <a:lnTo>
                    <a:pt x="596849" y="312547"/>
                  </a:lnTo>
                  <a:lnTo>
                    <a:pt x="591375" y="360070"/>
                  </a:lnTo>
                  <a:lnTo>
                    <a:pt x="573074" y="358355"/>
                  </a:lnTo>
                  <a:lnTo>
                    <a:pt x="579526" y="386283"/>
                  </a:lnTo>
                  <a:lnTo>
                    <a:pt x="753440" y="402602"/>
                  </a:lnTo>
                  <a:lnTo>
                    <a:pt x="756881" y="372706"/>
                  </a:lnTo>
                  <a:lnTo>
                    <a:pt x="786155" y="118618"/>
                  </a:lnTo>
                  <a:close/>
                </a:path>
                <a:path w="885825" h="725169">
                  <a:moveTo>
                    <a:pt x="885672" y="45885"/>
                  </a:moveTo>
                  <a:lnTo>
                    <a:pt x="395058" y="0"/>
                  </a:lnTo>
                  <a:lnTo>
                    <a:pt x="384403" y="92392"/>
                  </a:lnTo>
                  <a:lnTo>
                    <a:pt x="446455" y="80784"/>
                  </a:lnTo>
                  <a:lnTo>
                    <a:pt x="448894" y="59702"/>
                  </a:lnTo>
                  <a:lnTo>
                    <a:pt x="819302" y="94373"/>
                  </a:lnTo>
                  <a:lnTo>
                    <a:pt x="769416" y="527062"/>
                  </a:lnTo>
                  <a:lnTo>
                    <a:pt x="608622" y="512025"/>
                  </a:lnTo>
                  <a:lnTo>
                    <a:pt x="621512" y="567905"/>
                  </a:lnTo>
                  <a:lnTo>
                    <a:pt x="823264" y="586765"/>
                  </a:lnTo>
                  <a:lnTo>
                    <a:pt x="885672" y="45885"/>
                  </a:lnTo>
                  <a:close/>
                </a:path>
              </a:pathLst>
            </a:custGeom>
            <a:solidFill>
              <a:srgbClr val="0F333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2" name="object 202" descr=""/>
            <p:cNvPicPr/>
            <p:nvPr/>
          </p:nvPicPr>
          <p:blipFill>
            <a:blip r:embed="rId93" cstate="print"/>
            <a:stretch>
              <a:fillRect/>
            </a:stretch>
          </p:blipFill>
          <p:spPr>
            <a:xfrm>
              <a:off x="5625431" y="1262084"/>
              <a:ext cx="195592" cy="180275"/>
            </a:xfrm>
            <a:prstGeom prst="rect">
              <a:avLst/>
            </a:prstGeom>
          </p:spPr>
        </p:pic>
      </p:grpSp>
      <p:grpSp>
        <p:nvGrpSpPr>
          <p:cNvPr id="203" name="object 203" descr=""/>
          <p:cNvGrpSpPr/>
          <p:nvPr/>
        </p:nvGrpSpPr>
        <p:grpSpPr>
          <a:xfrm>
            <a:off x="10340847" y="969251"/>
            <a:ext cx="897255" cy="798195"/>
            <a:chOff x="10340847" y="969251"/>
            <a:chExt cx="897255" cy="798195"/>
          </a:xfrm>
        </p:grpSpPr>
        <p:sp>
          <p:nvSpPr>
            <p:cNvPr id="204" name="object 204" descr=""/>
            <p:cNvSpPr/>
            <p:nvPr/>
          </p:nvSpPr>
          <p:spPr>
            <a:xfrm>
              <a:off x="10346106" y="1130655"/>
              <a:ext cx="891540" cy="435609"/>
            </a:xfrm>
            <a:custGeom>
              <a:avLst/>
              <a:gdLst/>
              <a:ahLst/>
              <a:cxnLst/>
              <a:rect l="l" t="t" r="r" b="b"/>
              <a:pathLst>
                <a:path w="891540" h="435609">
                  <a:moveTo>
                    <a:pt x="40513" y="181279"/>
                  </a:moveTo>
                  <a:lnTo>
                    <a:pt x="24777" y="184137"/>
                  </a:lnTo>
                  <a:lnTo>
                    <a:pt x="11899" y="191935"/>
                  </a:lnTo>
                  <a:lnTo>
                    <a:pt x="3187" y="203454"/>
                  </a:lnTo>
                  <a:lnTo>
                    <a:pt x="0" y="217538"/>
                  </a:lnTo>
                  <a:lnTo>
                    <a:pt x="3187" y="231609"/>
                  </a:lnTo>
                  <a:lnTo>
                    <a:pt x="11899" y="243141"/>
                  </a:lnTo>
                  <a:lnTo>
                    <a:pt x="24777" y="250926"/>
                  </a:lnTo>
                  <a:lnTo>
                    <a:pt x="40513" y="253784"/>
                  </a:lnTo>
                  <a:lnTo>
                    <a:pt x="40513" y="181279"/>
                  </a:lnTo>
                  <a:close/>
                </a:path>
                <a:path w="891540" h="435609">
                  <a:moveTo>
                    <a:pt x="151955" y="117843"/>
                  </a:moveTo>
                  <a:lnTo>
                    <a:pt x="148755" y="103759"/>
                  </a:lnTo>
                  <a:lnTo>
                    <a:pt x="140055" y="92227"/>
                  </a:lnTo>
                  <a:lnTo>
                    <a:pt x="127165" y="84429"/>
                  </a:lnTo>
                  <a:lnTo>
                    <a:pt x="111429" y="81572"/>
                  </a:lnTo>
                  <a:lnTo>
                    <a:pt x="101295" y="81572"/>
                  </a:lnTo>
                  <a:lnTo>
                    <a:pt x="85572" y="84429"/>
                  </a:lnTo>
                  <a:lnTo>
                    <a:pt x="72682" y="92227"/>
                  </a:lnTo>
                  <a:lnTo>
                    <a:pt x="63969" y="103759"/>
                  </a:lnTo>
                  <a:lnTo>
                    <a:pt x="60782" y="117843"/>
                  </a:lnTo>
                  <a:lnTo>
                    <a:pt x="60782" y="317233"/>
                  </a:lnTo>
                  <a:lnTo>
                    <a:pt x="63969" y="331304"/>
                  </a:lnTo>
                  <a:lnTo>
                    <a:pt x="72682" y="342836"/>
                  </a:lnTo>
                  <a:lnTo>
                    <a:pt x="85572" y="350621"/>
                  </a:lnTo>
                  <a:lnTo>
                    <a:pt x="101295" y="353479"/>
                  </a:lnTo>
                  <a:lnTo>
                    <a:pt x="111429" y="353479"/>
                  </a:lnTo>
                  <a:lnTo>
                    <a:pt x="127165" y="350621"/>
                  </a:lnTo>
                  <a:lnTo>
                    <a:pt x="140055" y="342836"/>
                  </a:lnTo>
                  <a:lnTo>
                    <a:pt x="148755" y="331304"/>
                  </a:lnTo>
                  <a:lnTo>
                    <a:pt x="151955" y="317233"/>
                  </a:lnTo>
                  <a:lnTo>
                    <a:pt x="151955" y="117843"/>
                  </a:lnTo>
                  <a:close/>
                </a:path>
                <a:path w="891540" h="435609">
                  <a:moveTo>
                    <a:pt x="719277" y="36258"/>
                  </a:moveTo>
                  <a:lnTo>
                    <a:pt x="716076" y="22186"/>
                  </a:lnTo>
                  <a:lnTo>
                    <a:pt x="707377" y="10655"/>
                  </a:lnTo>
                  <a:lnTo>
                    <a:pt x="694486" y="2870"/>
                  </a:lnTo>
                  <a:lnTo>
                    <a:pt x="678751" y="0"/>
                  </a:lnTo>
                  <a:lnTo>
                    <a:pt x="658495" y="0"/>
                  </a:lnTo>
                  <a:lnTo>
                    <a:pt x="642759" y="2870"/>
                  </a:lnTo>
                  <a:lnTo>
                    <a:pt x="629881" y="10655"/>
                  </a:lnTo>
                  <a:lnTo>
                    <a:pt x="621169" y="22186"/>
                  </a:lnTo>
                  <a:lnTo>
                    <a:pt x="617969" y="36258"/>
                  </a:lnTo>
                  <a:lnTo>
                    <a:pt x="617969" y="163156"/>
                  </a:lnTo>
                  <a:lnTo>
                    <a:pt x="273519" y="163156"/>
                  </a:lnTo>
                  <a:lnTo>
                    <a:pt x="273519" y="36258"/>
                  </a:lnTo>
                  <a:lnTo>
                    <a:pt x="270319" y="22174"/>
                  </a:lnTo>
                  <a:lnTo>
                    <a:pt x="261620" y="10655"/>
                  </a:lnTo>
                  <a:lnTo>
                    <a:pt x="248729" y="2870"/>
                  </a:lnTo>
                  <a:lnTo>
                    <a:pt x="232994" y="0"/>
                  </a:lnTo>
                  <a:lnTo>
                    <a:pt x="212737" y="0"/>
                  </a:lnTo>
                  <a:lnTo>
                    <a:pt x="197002" y="2870"/>
                  </a:lnTo>
                  <a:lnTo>
                    <a:pt x="184124" y="10655"/>
                  </a:lnTo>
                  <a:lnTo>
                    <a:pt x="175412" y="22174"/>
                  </a:lnTo>
                  <a:lnTo>
                    <a:pt x="172212" y="36258"/>
                  </a:lnTo>
                  <a:lnTo>
                    <a:pt x="172212" y="398792"/>
                  </a:lnTo>
                  <a:lnTo>
                    <a:pt x="175412" y="412877"/>
                  </a:lnTo>
                  <a:lnTo>
                    <a:pt x="184124" y="424395"/>
                  </a:lnTo>
                  <a:lnTo>
                    <a:pt x="197002" y="432181"/>
                  </a:lnTo>
                  <a:lnTo>
                    <a:pt x="212737" y="435051"/>
                  </a:lnTo>
                  <a:lnTo>
                    <a:pt x="232994" y="435051"/>
                  </a:lnTo>
                  <a:lnTo>
                    <a:pt x="248729" y="432181"/>
                  </a:lnTo>
                  <a:lnTo>
                    <a:pt x="261620" y="424395"/>
                  </a:lnTo>
                  <a:lnTo>
                    <a:pt x="270319" y="412877"/>
                  </a:lnTo>
                  <a:lnTo>
                    <a:pt x="273519" y="398792"/>
                  </a:lnTo>
                  <a:lnTo>
                    <a:pt x="273519" y="271907"/>
                  </a:lnTo>
                  <a:lnTo>
                    <a:pt x="617969" y="271907"/>
                  </a:lnTo>
                  <a:lnTo>
                    <a:pt x="617969" y="398792"/>
                  </a:lnTo>
                  <a:lnTo>
                    <a:pt x="621169" y="412877"/>
                  </a:lnTo>
                  <a:lnTo>
                    <a:pt x="629881" y="424395"/>
                  </a:lnTo>
                  <a:lnTo>
                    <a:pt x="642759" y="432181"/>
                  </a:lnTo>
                  <a:lnTo>
                    <a:pt x="658495" y="435051"/>
                  </a:lnTo>
                  <a:lnTo>
                    <a:pt x="678751" y="435051"/>
                  </a:lnTo>
                  <a:lnTo>
                    <a:pt x="694486" y="432181"/>
                  </a:lnTo>
                  <a:lnTo>
                    <a:pt x="707377" y="424395"/>
                  </a:lnTo>
                  <a:lnTo>
                    <a:pt x="716076" y="412877"/>
                  </a:lnTo>
                  <a:lnTo>
                    <a:pt x="719277" y="398792"/>
                  </a:lnTo>
                  <a:lnTo>
                    <a:pt x="719277" y="36258"/>
                  </a:lnTo>
                  <a:close/>
                </a:path>
                <a:path w="891540" h="435609">
                  <a:moveTo>
                    <a:pt x="830719" y="117843"/>
                  </a:moveTo>
                  <a:lnTo>
                    <a:pt x="827519" y="103759"/>
                  </a:lnTo>
                  <a:lnTo>
                    <a:pt x="818819" y="92227"/>
                  </a:lnTo>
                  <a:lnTo>
                    <a:pt x="805929" y="84429"/>
                  </a:lnTo>
                  <a:lnTo>
                    <a:pt x="790194" y="81572"/>
                  </a:lnTo>
                  <a:lnTo>
                    <a:pt x="780059" y="81572"/>
                  </a:lnTo>
                  <a:lnTo>
                    <a:pt x="764324" y="84429"/>
                  </a:lnTo>
                  <a:lnTo>
                    <a:pt x="751446" y="92227"/>
                  </a:lnTo>
                  <a:lnTo>
                    <a:pt x="742734" y="103759"/>
                  </a:lnTo>
                  <a:lnTo>
                    <a:pt x="739546" y="117843"/>
                  </a:lnTo>
                  <a:lnTo>
                    <a:pt x="739546" y="317233"/>
                  </a:lnTo>
                  <a:lnTo>
                    <a:pt x="742734" y="331304"/>
                  </a:lnTo>
                  <a:lnTo>
                    <a:pt x="751446" y="342836"/>
                  </a:lnTo>
                  <a:lnTo>
                    <a:pt x="764336" y="350621"/>
                  </a:lnTo>
                  <a:lnTo>
                    <a:pt x="780059" y="353479"/>
                  </a:lnTo>
                  <a:lnTo>
                    <a:pt x="790194" y="353479"/>
                  </a:lnTo>
                  <a:lnTo>
                    <a:pt x="805929" y="350621"/>
                  </a:lnTo>
                  <a:lnTo>
                    <a:pt x="818819" y="342836"/>
                  </a:lnTo>
                  <a:lnTo>
                    <a:pt x="827519" y="331304"/>
                  </a:lnTo>
                  <a:lnTo>
                    <a:pt x="830719" y="317233"/>
                  </a:lnTo>
                  <a:lnTo>
                    <a:pt x="830719" y="117843"/>
                  </a:lnTo>
                  <a:close/>
                </a:path>
                <a:path w="891540" h="435609">
                  <a:moveTo>
                    <a:pt x="891501" y="217538"/>
                  </a:moveTo>
                  <a:lnTo>
                    <a:pt x="888301" y="203454"/>
                  </a:lnTo>
                  <a:lnTo>
                    <a:pt x="879602" y="191935"/>
                  </a:lnTo>
                  <a:lnTo>
                    <a:pt x="866711" y="184137"/>
                  </a:lnTo>
                  <a:lnTo>
                    <a:pt x="850976" y="181279"/>
                  </a:lnTo>
                  <a:lnTo>
                    <a:pt x="850976" y="253784"/>
                  </a:lnTo>
                  <a:lnTo>
                    <a:pt x="866711" y="250926"/>
                  </a:lnTo>
                  <a:lnTo>
                    <a:pt x="879602" y="243141"/>
                  </a:lnTo>
                  <a:lnTo>
                    <a:pt x="888301" y="231609"/>
                  </a:lnTo>
                  <a:lnTo>
                    <a:pt x="891501" y="217538"/>
                  </a:lnTo>
                  <a:close/>
                </a:path>
              </a:pathLst>
            </a:custGeom>
            <a:solidFill>
              <a:srgbClr val="F4D2AD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5" name="object 205"/>
            <p:cNvPicPr/>
            <p:nvPr/>
          </p:nvPicPr>
          <p:blipFill>
            <a:blip r:embed="rId94" cstate="print"/>
            <a:stretch>
              <a:fillRect/>
            </a:stretch>
          </p:blipFill>
          <p:spPr>
            <a:xfrm>
              <a:off x="10340847" y="969251"/>
              <a:ext cx="893559" cy="798080"/>
            </a:xfrm>
            <a:prstGeom prst="rect">
              <a:avLst/>
            </a:prstGeom>
          </p:spPr>
        </p:pic>
        <p:pic>
          <p:nvPicPr>
            <p:cNvPr id="206" name="object 206" descr=""/>
            <p:cNvPicPr/>
            <p:nvPr/>
          </p:nvPicPr>
          <p:blipFill>
            <a:blip r:embed="rId95" cstate="print"/>
            <a:stretch>
              <a:fillRect/>
            </a:stretch>
          </p:blipFill>
          <p:spPr>
            <a:xfrm>
              <a:off x="10703119" y="1014106"/>
              <a:ext cx="130849" cy="114969"/>
            </a:xfrm>
            <a:prstGeom prst="rect">
              <a:avLst/>
            </a:prstGeom>
          </p:spPr>
        </p:pic>
        <p:sp>
          <p:nvSpPr>
            <p:cNvPr id="207" name="object 207" descr=""/>
            <p:cNvSpPr/>
            <p:nvPr/>
          </p:nvSpPr>
          <p:spPr>
            <a:xfrm>
              <a:off x="10511046" y="1149992"/>
              <a:ext cx="514984" cy="525780"/>
            </a:xfrm>
            <a:custGeom>
              <a:avLst/>
              <a:gdLst/>
              <a:ahLst/>
              <a:cxnLst/>
              <a:rect l="l" t="t" r="r" b="b"/>
              <a:pathLst>
                <a:path w="514984" h="525780">
                  <a:moveTo>
                    <a:pt x="257446" y="0"/>
                  </a:moveTo>
                  <a:lnTo>
                    <a:pt x="196709" y="5400"/>
                  </a:lnTo>
                  <a:lnTo>
                    <a:pt x="93497" y="92659"/>
                  </a:lnTo>
                  <a:lnTo>
                    <a:pt x="17972" y="125843"/>
                  </a:lnTo>
                  <a:lnTo>
                    <a:pt x="7746" y="132882"/>
                  </a:lnTo>
                  <a:lnTo>
                    <a:pt x="1599" y="142485"/>
                  </a:lnTo>
                  <a:lnTo>
                    <a:pt x="0" y="153413"/>
                  </a:lnTo>
                  <a:lnTo>
                    <a:pt x="3416" y="164425"/>
                  </a:lnTo>
                  <a:lnTo>
                    <a:pt x="7213" y="169603"/>
                  </a:lnTo>
                  <a:lnTo>
                    <a:pt x="12119" y="173907"/>
                  </a:lnTo>
                  <a:lnTo>
                    <a:pt x="17948" y="177205"/>
                  </a:lnTo>
                  <a:lnTo>
                    <a:pt x="24515" y="179367"/>
                  </a:lnTo>
                  <a:lnTo>
                    <a:pt x="28007" y="236179"/>
                  </a:lnTo>
                  <a:lnTo>
                    <a:pt x="37086" y="287907"/>
                  </a:lnTo>
                  <a:lnTo>
                    <a:pt x="51513" y="334238"/>
                  </a:lnTo>
                  <a:lnTo>
                    <a:pt x="71052" y="374853"/>
                  </a:lnTo>
                  <a:lnTo>
                    <a:pt x="95462" y="409439"/>
                  </a:lnTo>
                  <a:lnTo>
                    <a:pt x="124505" y="437678"/>
                  </a:lnTo>
                  <a:lnTo>
                    <a:pt x="157944" y="459255"/>
                  </a:lnTo>
                  <a:lnTo>
                    <a:pt x="195540" y="473855"/>
                  </a:lnTo>
                  <a:lnTo>
                    <a:pt x="237053" y="481161"/>
                  </a:lnTo>
                  <a:lnTo>
                    <a:pt x="237053" y="452284"/>
                  </a:lnTo>
                  <a:lnTo>
                    <a:pt x="197298" y="443730"/>
                  </a:lnTo>
                  <a:lnTo>
                    <a:pt x="161886" y="426827"/>
                  </a:lnTo>
                  <a:lnTo>
                    <a:pt x="131110" y="401986"/>
                  </a:lnTo>
                  <a:lnTo>
                    <a:pt x="105267" y="369618"/>
                  </a:lnTo>
                  <a:lnTo>
                    <a:pt x="84653" y="330135"/>
                  </a:lnTo>
                  <a:lnTo>
                    <a:pt x="69562" y="283948"/>
                  </a:lnTo>
                  <a:lnTo>
                    <a:pt x="60291" y="231468"/>
                  </a:lnTo>
                  <a:lnTo>
                    <a:pt x="57135" y="172922"/>
                  </a:lnTo>
                  <a:lnTo>
                    <a:pt x="133140" y="139491"/>
                  </a:lnTo>
                  <a:lnTo>
                    <a:pt x="139683" y="133824"/>
                  </a:lnTo>
                  <a:lnTo>
                    <a:pt x="179755" y="90773"/>
                  </a:lnTo>
                  <a:lnTo>
                    <a:pt x="179755" y="359931"/>
                  </a:lnTo>
                  <a:lnTo>
                    <a:pt x="182327" y="371120"/>
                  </a:lnTo>
                  <a:lnTo>
                    <a:pt x="189338" y="380256"/>
                  </a:lnTo>
                  <a:lnTo>
                    <a:pt x="199736" y="386415"/>
                  </a:lnTo>
                  <a:lnTo>
                    <a:pt x="212468" y="388673"/>
                  </a:lnTo>
                  <a:lnTo>
                    <a:pt x="225202" y="386415"/>
                  </a:lnTo>
                  <a:lnTo>
                    <a:pt x="235600" y="380256"/>
                  </a:lnTo>
                  <a:lnTo>
                    <a:pt x="242610" y="371120"/>
                  </a:lnTo>
                  <a:lnTo>
                    <a:pt x="245180" y="359931"/>
                  </a:lnTo>
                  <a:lnTo>
                    <a:pt x="245180" y="244962"/>
                  </a:lnTo>
                  <a:lnTo>
                    <a:pt x="269714" y="244962"/>
                  </a:lnTo>
                  <a:lnTo>
                    <a:pt x="269714" y="496457"/>
                  </a:lnTo>
                  <a:lnTo>
                    <a:pt x="302427" y="525201"/>
                  </a:lnTo>
                  <a:lnTo>
                    <a:pt x="315161" y="522942"/>
                  </a:lnTo>
                  <a:lnTo>
                    <a:pt x="325558" y="516782"/>
                  </a:lnTo>
                  <a:lnTo>
                    <a:pt x="332569" y="507646"/>
                  </a:lnTo>
                  <a:lnTo>
                    <a:pt x="335139" y="496457"/>
                  </a:lnTo>
                  <a:lnTo>
                    <a:pt x="335190" y="90773"/>
                  </a:lnTo>
                  <a:lnTo>
                    <a:pt x="378181" y="136959"/>
                  </a:lnTo>
                  <a:lnTo>
                    <a:pt x="385950" y="141333"/>
                  </a:lnTo>
                  <a:lnTo>
                    <a:pt x="457866" y="173138"/>
                  </a:lnTo>
                  <a:lnTo>
                    <a:pt x="453996" y="237444"/>
                  </a:lnTo>
                  <a:lnTo>
                    <a:pt x="442658" y="294479"/>
                  </a:lnTo>
                  <a:lnTo>
                    <a:pt x="424259" y="343684"/>
                  </a:lnTo>
                  <a:lnTo>
                    <a:pt x="399206" y="384502"/>
                  </a:lnTo>
                  <a:lnTo>
                    <a:pt x="367907" y="416374"/>
                  </a:lnTo>
                  <a:lnTo>
                    <a:pt x="367907" y="453344"/>
                  </a:lnTo>
                  <a:lnTo>
                    <a:pt x="403402" y="426504"/>
                  </a:lnTo>
                  <a:lnTo>
                    <a:pt x="433304" y="391548"/>
                  </a:lnTo>
                  <a:lnTo>
                    <a:pt x="457285" y="348916"/>
                  </a:lnTo>
                  <a:lnTo>
                    <a:pt x="475017" y="299049"/>
                  </a:lnTo>
                  <a:lnTo>
                    <a:pt x="486173" y="242389"/>
                  </a:lnTo>
                  <a:lnTo>
                    <a:pt x="490425" y="179376"/>
                  </a:lnTo>
                  <a:lnTo>
                    <a:pt x="502136" y="174418"/>
                  </a:lnTo>
                  <a:lnTo>
                    <a:pt x="510474" y="166187"/>
                  </a:lnTo>
                  <a:lnTo>
                    <a:pt x="514691" y="155809"/>
                  </a:lnTo>
                  <a:lnTo>
                    <a:pt x="514039" y="144409"/>
                  </a:lnTo>
                  <a:lnTo>
                    <a:pt x="511688" y="136348"/>
                  </a:lnTo>
                  <a:lnTo>
                    <a:pt x="505503" y="129576"/>
                  </a:lnTo>
                  <a:lnTo>
                    <a:pt x="421525" y="92660"/>
                  </a:lnTo>
                  <a:lnTo>
                    <a:pt x="347896" y="13663"/>
                  </a:lnTo>
                  <a:lnTo>
                    <a:pt x="341880" y="10340"/>
                  </a:lnTo>
                  <a:lnTo>
                    <a:pt x="318179" y="5445"/>
                  </a:lnTo>
                  <a:lnTo>
                    <a:pt x="287930" y="1371"/>
                  </a:lnTo>
                  <a:lnTo>
                    <a:pt x="257446" y="0"/>
                  </a:lnTo>
                  <a:close/>
                </a:path>
              </a:pathLst>
            </a:custGeom>
            <a:solidFill>
              <a:srgbClr val="965815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08" name="object 208" descr=""/>
          <p:cNvPicPr/>
          <p:nvPr/>
        </p:nvPicPr>
        <p:blipFill>
          <a:blip r:embed="rId96" cstate="print"/>
          <a:stretch>
            <a:fillRect/>
          </a:stretch>
        </p:blipFill>
        <p:spPr>
          <a:xfrm>
            <a:off x="10008107" y="212420"/>
            <a:ext cx="1519427" cy="587933"/>
          </a:xfrm>
          <a:prstGeom prst="rect">
            <a:avLst/>
          </a:prstGeom>
        </p:spPr>
      </p:pic>
      <p:pic>
        <p:nvPicPr>
          <p:cNvPr id="209" name="object 209" descr=""/>
          <p:cNvPicPr/>
          <p:nvPr/>
        </p:nvPicPr>
        <p:blipFill>
          <a:blip r:embed="rId97" cstate="print"/>
          <a:stretch>
            <a:fillRect/>
          </a:stretch>
        </p:blipFill>
        <p:spPr>
          <a:xfrm>
            <a:off x="9221216" y="197993"/>
            <a:ext cx="666064" cy="615569"/>
          </a:xfrm>
          <a:prstGeom prst="rect">
            <a:avLst/>
          </a:prstGeom>
        </p:spPr>
      </p:pic>
      <p:grpSp>
        <p:nvGrpSpPr>
          <p:cNvPr id="210" name="object 210"/>
          <p:cNvGrpSpPr/>
          <p:nvPr/>
        </p:nvGrpSpPr>
        <p:grpSpPr>
          <a:xfrm>
            <a:off x="11844528" y="918451"/>
            <a:ext cx="1123315" cy="1017905"/>
            <a:chOff x="11844528" y="918451"/>
            <a:chExt cx="1123315" cy="1017905"/>
          </a:xfrm>
        </p:grpSpPr>
        <p:pic>
          <p:nvPicPr>
            <p:cNvPr id="211" name="object 211"/>
            <p:cNvPicPr/>
            <p:nvPr/>
          </p:nvPicPr>
          <p:blipFill>
            <a:blip r:embed="rId98" cstate="print"/>
            <a:stretch>
              <a:fillRect/>
            </a:stretch>
          </p:blipFill>
          <p:spPr>
            <a:xfrm>
              <a:off x="11844528" y="918451"/>
              <a:ext cx="1123213" cy="1017536"/>
            </a:xfrm>
            <a:prstGeom prst="rect">
              <a:avLst/>
            </a:prstGeom>
          </p:spPr>
        </p:pic>
        <p:sp>
          <p:nvSpPr>
            <p:cNvPr id="212" name="object 212" descr=""/>
            <p:cNvSpPr/>
            <p:nvPr/>
          </p:nvSpPr>
          <p:spPr>
            <a:xfrm>
              <a:off x="12074439" y="1025579"/>
              <a:ext cx="617220" cy="756285"/>
            </a:xfrm>
            <a:custGeom>
              <a:avLst/>
              <a:gdLst/>
              <a:ahLst/>
              <a:cxnLst/>
              <a:rect l="l" t="t" r="r" b="b"/>
              <a:pathLst>
                <a:path w="617220" h="756285">
                  <a:moveTo>
                    <a:pt x="197226" y="680526"/>
                  </a:moveTo>
                  <a:lnTo>
                    <a:pt x="153358" y="685961"/>
                  </a:lnTo>
                  <a:lnTo>
                    <a:pt x="114433" y="701319"/>
                  </a:lnTo>
                  <a:lnTo>
                    <a:pt x="81837" y="725185"/>
                  </a:lnTo>
                  <a:lnTo>
                    <a:pt x="56953" y="756138"/>
                  </a:lnTo>
                  <a:lnTo>
                    <a:pt x="604341" y="756139"/>
                  </a:lnTo>
                  <a:lnTo>
                    <a:pt x="554111" y="711126"/>
                  </a:lnTo>
                  <a:lnTo>
                    <a:pt x="500012" y="693758"/>
                  </a:lnTo>
                  <a:lnTo>
                    <a:pt x="264726" y="693758"/>
                  </a:lnTo>
                  <a:lnTo>
                    <a:pt x="249136" y="688102"/>
                  </a:lnTo>
                  <a:lnTo>
                    <a:pt x="232558" y="683952"/>
                  </a:lnTo>
                  <a:lnTo>
                    <a:pt x="215189" y="681397"/>
                  </a:lnTo>
                  <a:lnTo>
                    <a:pt x="197226" y="680526"/>
                  </a:lnTo>
                  <a:close/>
                </a:path>
                <a:path w="617220" h="756285">
                  <a:moveTo>
                    <a:pt x="329579" y="409386"/>
                  </a:moveTo>
                  <a:lnTo>
                    <a:pt x="245961" y="409386"/>
                  </a:lnTo>
                  <a:lnTo>
                    <a:pt x="251015" y="412103"/>
                  </a:lnTo>
                  <a:lnTo>
                    <a:pt x="257343" y="413993"/>
                  </a:lnTo>
                  <a:lnTo>
                    <a:pt x="262616" y="416829"/>
                  </a:lnTo>
                  <a:lnTo>
                    <a:pt x="269126" y="419664"/>
                  </a:lnTo>
                  <a:lnTo>
                    <a:pt x="275932" y="422500"/>
                  </a:lnTo>
                  <a:lnTo>
                    <a:pt x="290038" y="428171"/>
                  </a:lnTo>
                  <a:lnTo>
                    <a:pt x="293257" y="448019"/>
                  </a:lnTo>
                  <a:lnTo>
                    <a:pt x="296893" y="469049"/>
                  </a:lnTo>
                  <a:lnTo>
                    <a:pt x="300420" y="489044"/>
                  </a:lnTo>
                  <a:lnTo>
                    <a:pt x="303749" y="508509"/>
                  </a:lnTo>
                  <a:lnTo>
                    <a:pt x="311333" y="548205"/>
                  </a:lnTo>
                  <a:lnTo>
                    <a:pt x="317460" y="587665"/>
                  </a:lnTo>
                  <a:lnTo>
                    <a:pt x="320360" y="625737"/>
                  </a:lnTo>
                  <a:lnTo>
                    <a:pt x="318509" y="662687"/>
                  </a:lnTo>
                  <a:lnTo>
                    <a:pt x="318236" y="662687"/>
                  </a:lnTo>
                  <a:lnTo>
                    <a:pt x="303881" y="668771"/>
                  </a:lnTo>
                  <a:lnTo>
                    <a:pt x="290038" y="676037"/>
                  </a:lnTo>
                  <a:lnTo>
                    <a:pt x="276987" y="684366"/>
                  </a:lnTo>
                  <a:lnTo>
                    <a:pt x="264726" y="693758"/>
                  </a:lnTo>
                  <a:lnTo>
                    <a:pt x="500012" y="693758"/>
                  </a:lnTo>
                  <a:lnTo>
                    <a:pt x="484107" y="690923"/>
                  </a:lnTo>
                  <a:lnTo>
                    <a:pt x="461067" y="674900"/>
                  </a:lnTo>
                  <a:lnTo>
                    <a:pt x="435061" y="662687"/>
                  </a:lnTo>
                  <a:lnTo>
                    <a:pt x="406681" y="654904"/>
                  </a:lnTo>
                  <a:lnTo>
                    <a:pt x="386956" y="653117"/>
                  </a:lnTo>
                  <a:lnTo>
                    <a:pt x="360702" y="653117"/>
                  </a:lnTo>
                  <a:lnTo>
                    <a:pt x="360968" y="625737"/>
                  </a:lnTo>
                  <a:lnTo>
                    <a:pt x="361048" y="617482"/>
                  </a:lnTo>
                  <a:lnTo>
                    <a:pt x="357933" y="581404"/>
                  </a:lnTo>
                  <a:lnTo>
                    <a:pt x="352248" y="544794"/>
                  </a:lnTo>
                  <a:lnTo>
                    <a:pt x="344882" y="507564"/>
                  </a:lnTo>
                  <a:lnTo>
                    <a:pt x="348013" y="503163"/>
                  </a:lnTo>
                  <a:lnTo>
                    <a:pt x="352528" y="498585"/>
                  </a:lnTo>
                  <a:lnTo>
                    <a:pt x="358230" y="494007"/>
                  </a:lnTo>
                  <a:lnTo>
                    <a:pt x="364921" y="489606"/>
                  </a:lnTo>
                  <a:lnTo>
                    <a:pt x="576160" y="489606"/>
                  </a:lnTo>
                  <a:lnTo>
                    <a:pt x="591710" y="469191"/>
                  </a:lnTo>
                  <a:lnTo>
                    <a:pt x="594700" y="461251"/>
                  </a:lnTo>
                  <a:lnTo>
                    <a:pt x="337499" y="461251"/>
                  </a:lnTo>
                  <a:lnTo>
                    <a:pt x="329579" y="409386"/>
                  </a:lnTo>
                  <a:close/>
                </a:path>
                <a:path w="617220" h="756285">
                  <a:moveTo>
                    <a:pt x="376522" y="652172"/>
                  </a:moveTo>
                  <a:lnTo>
                    <a:pt x="365976" y="652172"/>
                  </a:lnTo>
                  <a:lnTo>
                    <a:pt x="360702" y="653117"/>
                  </a:lnTo>
                  <a:lnTo>
                    <a:pt x="386956" y="653117"/>
                  </a:lnTo>
                  <a:lnTo>
                    <a:pt x="376522" y="652172"/>
                  </a:lnTo>
                  <a:close/>
                </a:path>
                <a:path w="617220" h="756285">
                  <a:moveTo>
                    <a:pt x="576160" y="489606"/>
                  </a:moveTo>
                  <a:lnTo>
                    <a:pt x="364921" y="489606"/>
                  </a:lnTo>
                  <a:lnTo>
                    <a:pt x="381928" y="513116"/>
                  </a:lnTo>
                  <a:lnTo>
                    <a:pt x="405263" y="531665"/>
                  </a:lnTo>
                  <a:lnTo>
                    <a:pt x="433742" y="543834"/>
                  </a:lnTo>
                  <a:lnTo>
                    <a:pt x="466177" y="548205"/>
                  </a:lnTo>
                  <a:lnTo>
                    <a:pt x="480975" y="547334"/>
                  </a:lnTo>
                  <a:lnTo>
                    <a:pt x="521021" y="534973"/>
                  </a:lnTo>
                  <a:lnTo>
                    <a:pt x="563807" y="505825"/>
                  </a:lnTo>
                  <a:lnTo>
                    <a:pt x="576160" y="489606"/>
                  </a:lnTo>
                  <a:close/>
                </a:path>
                <a:path w="617220" h="756285">
                  <a:moveTo>
                    <a:pt x="616996" y="327985"/>
                  </a:moveTo>
                  <a:lnTo>
                    <a:pt x="601753" y="331500"/>
                  </a:lnTo>
                  <a:lnTo>
                    <a:pt x="563867" y="339090"/>
                  </a:lnTo>
                  <a:lnTo>
                    <a:pt x="515104" y="346327"/>
                  </a:lnTo>
                  <a:lnTo>
                    <a:pt x="467231" y="348778"/>
                  </a:lnTo>
                  <a:lnTo>
                    <a:pt x="424117" y="356576"/>
                  </a:lnTo>
                  <a:lnTo>
                    <a:pt x="388915" y="377842"/>
                  </a:lnTo>
                  <a:lnTo>
                    <a:pt x="365184" y="409386"/>
                  </a:lnTo>
                  <a:lnTo>
                    <a:pt x="356483" y="448019"/>
                  </a:lnTo>
                  <a:lnTo>
                    <a:pt x="356483" y="449909"/>
                  </a:lnTo>
                  <a:lnTo>
                    <a:pt x="350155" y="452745"/>
                  </a:lnTo>
                  <a:lnTo>
                    <a:pt x="343827" y="456525"/>
                  </a:lnTo>
                  <a:lnTo>
                    <a:pt x="337499" y="461251"/>
                  </a:lnTo>
                  <a:lnTo>
                    <a:pt x="594700" y="461251"/>
                  </a:lnTo>
                  <a:lnTo>
                    <a:pt x="607817" y="426432"/>
                  </a:lnTo>
                  <a:lnTo>
                    <a:pt x="615199" y="379023"/>
                  </a:lnTo>
                  <a:lnTo>
                    <a:pt x="616608" y="339090"/>
                  </a:lnTo>
                  <a:lnTo>
                    <a:pt x="616707" y="336255"/>
                  </a:lnTo>
                  <a:lnTo>
                    <a:pt x="616770" y="334476"/>
                  </a:lnTo>
                  <a:lnTo>
                    <a:pt x="616874" y="331500"/>
                  </a:lnTo>
                  <a:lnTo>
                    <a:pt x="616996" y="327985"/>
                  </a:lnTo>
                  <a:close/>
                </a:path>
                <a:path w="617220" h="756285">
                  <a:moveTo>
                    <a:pt x="0" y="236287"/>
                  </a:moveTo>
                  <a:lnTo>
                    <a:pt x="1746" y="286162"/>
                  </a:lnTo>
                  <a:lnTo>
                    <a:pt x="9180" y="334476"/>
                  </a:lnTo>
                  <a:lnTo>
                    <a:pt x="25287" y="377101"/>
                  </a:lnTo>
                  <a:lnTo>
                    <a:pt x="53190" y="413781"/>
                  </a:lnTo>
                  <a:lnTo>
                    <a:pt x="95976" y="443293"/>
                  </a:lnTo>
                  <a:lnTo>
                    <a:pt x="136021" y="455654"/>
                  </a:lnTo>
                  <a:lnTo>
                    <a:pt x="150820" y="456525"/>
                  </a:lnTo>
                  <a:lnTo>
                    <a:pt x="179741" y="453129"/>
                  </a:lnTo>
                  <a:lnTo>
                    <a:pt x="205795" y="443529"/>
                  </a:lnTo>
                  <a:lnTo>
                    <a:pt x="228092" y="428614"/>
                  </a:lnTo>
                  <a:lnTo>
                    <a:pt x="245633" y="409386"/>
                  </a:lnTo>
                  <a:lnTo>
                    <a:pt x="329579" y="409386"/>
                  </a:lnTo>
                  <a:lnTo>
                    <a:pt x="329424" y="408367"/>
                  </a:lnTo>
                  <a:lnTo>
                    <a:pt x="327817" y="383749"/>
                  </a:lnTo>
                  <a:lnTo>
                    <a:pt x="283710" y="383749"/>
                  </a:lnTo>
                  <a:lnTo>
                    <a:pt x="282655" y="382803"/>
                  </a:lnTo>
                  <a:lnTo>
                    <a:pt x="281600" y="382803"/>
                  </a:lnTo>
                  <a:lnTo>
                    <a:pt x="279491" y="381858"/>
                  </a:lnTo>
                  <a:lnTo>
                    <a:pt x="272108" y="379023"/>
                  </a:lnTo>
                  <a:lnTo>
                    <a:pt x="265780" y="375242"/>
                  </a:lnTo>
                  <a:lnTo>
                    <a:pt x="258397" y="372407"/>
                  </a:lnTo>
                  <a:lnTo>
                    <a:pt x="259452" y="366736"/>
                  </a:lnTo>
                  <a:lnTo>
                    <a:pt x="259452" y="356339"/>
                  </a:lnTo>
                  <a:lnTo>
                    <a:pt x="250751" y="317706"/>
                  </a:lnTo>
                  <a:lnTo>
                    <a:pt x="227020" y="286162"/>
                  </a:lnTo>
                  <a:lnTo>
                    <a:pt x="191820" y="264896"/>
                  </a:lnTo>
                  <a:lnTo>
                    <a:pt x="148710" y="257098"/>
                  </a:lnTo>
                  <a:lnTo>
                    <a:pt x="101447" y="254644"/>
                  </a:lnTo>
                  <a:lnTo>
                    <a:pt x="52997" y="247401"/>
                  </a:lnTo>
                  <a:lnTo>
                    <a:pt x="15227" y="239805"/>
                  </a:lnTo>
                  <a:lnTo>
                    <a:pt x="0" y="236287"/>
                  </a:lnTo>
                  <a:close/>
                </a:path>
                <a:path w="617220" h="756285">
                  <a:moveTo>
                    <a:pt x="374275" y="167291"/>
                  </a:moveTo>
                  <a:lnTo>
                    <a:pt x="305858" y="167291"/>
                  </a:lnTo>
                  <a:lnTo>
                    <a:pt x="312186" y="172962"/>
                  </a:lnTo>
                  <a:lnTo>
                    <a:pt x="316405" y="178633"/>
                  </a:lnTo>
                  <a:lnTo>
                    <a:pt x="320623" y="185249"/>
                  </a:lnTo>
                  <a:lnTo>
                    <a:pt x="300024" y="237006"/>
                  </a:lnTo>
                  <a:lnTo>
                    <a:pt x="287979" y="287130"/>
                  </a:lnTo>
                  <a:lnTo>
                    <a:pt x="287928" y="287341"/>
                  </a:lnTo>
                  <a:lnTo>
                    <a:pt x="282952" y="336254"/>
                  </a:lnTo>
                  <a:lnTo>
                    <a:pt x="283438" y="366736"/>
                  </a:lnTo>
                  <a:lnTo>
                    <a:pt x="283529" y="372407"/>
                  </a:lnTo>
                  <a:lnTo>
                    <a:pt x="283604" y="377101"/>
                  </a:lnTo>
                  <a:lnTo>
                    <a:pt x="283710" y="383749"/>
                  </a:lnTo>
                  <a:lnTo>
                    <a:pt x="327817" y="383749"/>
                  </a:lnTo>
                  <a:lnTo>
                    <a:pt x="325897" y="354329"/>
                  </a:lnTo>
                  <a:lnTo>
                    <a:pt x="329490" y="298692"/>
                  </a:lnTo>
                  <a:lnTo>
                    <a:pt x="342772" y="241013"/>
                  </a:lnTo>
                  <a:lnTo>
                    <a:pt x="351028" y="238370"/>
                  </a:lnTo>
                  <a:lnTo>
                    <a:pt x="359309" y="236287"/>
                  </a:lnTo>
                  <a:lnTo>
                    <a:pt x="359145" y="236287"/>
                  </a:lnTo>
                  <a:lnTo>
                    <a:pt x="368727" y="234500"/>
                  </a:lnTo>
                  <a:lnTo>
                    <a:pt x="377576" y="233452"/>
                  </a:lnTo>
                  <a:lnTo>
                    <a:pt x="520446" y="233452"/>
                  </a:lnTo>
                  <a:lnTo>
                    <a:pt x="532622" y="220220"/>
                  </a:lnTo>
                  <a:lnTo>
                    <a:pt x="525338" y="217458"/>
                  </a:lnTo>
                  <a:lnTo>
                    <a:pt x="507573" y="210178"/>
                  </a:lnTo>
                  <a:lnTo>
                    <a:pt x="485457" y="199884"/>
                  </a:lnTo>
                  <a:lnTo>
                    <a:pt x="479782" y="196591"/>
                  </a:lnTo>
                  <a:lnTo>
                    <a:pt x="358592" y="196591"/>
                  </a:lnTo>
                  <a:lnTo>
                    <a:pt x="368784" y="176743"/>
                  </a:lnTo>
                  <a:lnTo>
                    <a:pt x="374275" y="167291"/>
                  </a:lnTo>
                  <a:close/>
                </a:path>
                <a:path w="617220" h="756285">
                  <a:moveTo>
                    <a:pt x="520446" y="233452"/>
                  </a:moveTo>
                  <a:lnTo>
                    <a:pt x="377576" y="233452"/>
                  </a:lnTo>
                  <a:lnTo>
                    <a:pt x="379537" y="243165"/>
                  </a:lnTo>
                  <a:lnTo>
                    <a:pt x="383773" y="252252"/>
                  </a:lnTo>
                  <a:lnTo>
                    <a:pt x="418099" y="275869"/>
                  </a:lnTo>
                  <a:lnTo>
                    <a:pt x="425037" y="276947"/>
                  </a:lnTo>
                  <a:lnTo>
                    <a:pt x="455617" y="275869"/>
                  </a:lnTo>
                  <a:lnTo>
                    <a:pt x="457542" y="275869"/>
                  </a:lnTo>
                  <a:lnTo>
                    <a:pt x="485556" y="264185"/>
                  </a:lnTo>
                  <a:lnTo>
                    <a:pt x="510028" y="244774"/>
                  </a:lnTo>
                  <a:lnTo>
                    <a:pt x="520446" y="233452"/>
                  </a:lnTo>
                  <a:close/>
                </a:path>
                <a:path w="617220" h="756285">
                  <a:moveTo>
                    <a:pt x="426620" y="178161"/>
                  </a:moveTo>
                  <a:lnTo>
                    <a:pt x="407569" y="183034"/>
                  </a:lnTo>
                  <a:lnTo>
                    <a:pt x="391287" y="193756"/>
                  </a:lnTo>
                  <a:lnTo>
                    <a:pt x="383212" y="193933"/>
                  </a:lnTo>
                  <a:lnTo>
                    <a:pt x="374940" y="194464"/>
                  </a:lnTo>
                  <a:lnTo>
                    <a:pt x="366667" y="195350"/>
                  </a:lnTo>
                  <a:lnTo>
                    <a:pt x="358592" y="196591"/>
                  </a:lnTo>
                  <a:lnTo>
                    <a:pt x="479782" y="196591"/>
                  </a:lnTo>
                  <a:lnTo>
                    <a:pt x="465122" y="188085"/>
                  </a:lnTo>
                  <a:lnTo>
                    <a:pt x="446463" y="179667"/>
                  </a:lnTo>
                  <a:lnTo>
                    <a:pt x="426620" y="178161"/>
                  </a:lnTo>
                  <a:close/>
                </a:path>
                <a:path w="617220" h="756285">
                  <a:moveTo>
                    <a:pt x="198280" y="67105"/>
                  </a:moveTo>
                  <a:lnTo>
                    <a:pt x="206084" y="126650"/>
                  </a:lnTo>
                  <a:lnTo>
                    <a:pt x="245741" y="170127"/>
                  </a:lnTo>
                  <a:lnTo>
                    <a:pt x="273163" y="176743"/>
                  </a:lnTo>
                  <a:lnTo>
                    <a:pt x="282276" y="176063"/>
                  </a:lnTo>
                  <a:lnTo>
                    <a:pt x="290697" y="174144"/>
                  </a:lnTo>
                  <a:lnTo>
                    <a:pt x="298524" y="171160"/>
                  </a:lnTo>
                  <a:lnTo>
                    <a:pt x="305858" y="167291"/>
                  </a:lnTo>
                  <a:lnTo>
                    <a:pt x="374275" y="167291"/>
                  </a:lnTo>
                  <a:lnTo>
                    <a:pt x="380740" y="156186"/>
                  </a:lnTo>
                  <a:lnTo>
                    <a:pt x="387636" y="145553"/>
                  </a:lnTo>
                  <a:lnTo>
                    <a:pt x="340662" y="145553"/>
                  </a:lnTo>
                  <a:lnTo>
                    <a:pt x="336444" y="140827"/>
                  </a:lnTo>
                  <a:lnTo>
                    <a:pt x="326951" y="132321"/>
                  </a:lnTo>
                  <a:lnTo>
                    <a:pt x="326951" y="130430"/>
                  </a:lnTo>
                  <a:lnTo>
                    <a:pt x="328006" y="128540"/>
                  </a:lnTo>
                  <a:lnTo>
                    <a:pt x="328006" y="126650"/>
                  </a:lnTo>
                  <a:lnTo>
                    <a:pt x="323590" y="107407"/>
                  </a:lnTo>
                  <a:lnTo>
                    <a:pt x="311658" y="91797"/>
                  </a:lnTo>
                  <a:lnTo>
                    <a:pt x="294190" y="81327"/>
                  </a:lnTo>
                  <a:lnTo>
                    <a:pt x="273162" y="77502"/>
                  </a:lnTo>
                  <a:lnTo>
                    <a:pt x="249004" y="76276"/>
                  </a:lnTo>
                  <a:lnTo>
                    <a:pt x="224647" y="72658"/>
                  </a:lnTo>
                  <a:lnTo>
                    <a:pt x="205827" y="68862"/>
                  </a:lnTo>
                  <a:lnTo>
                    <a:pt x="198280" y="67105"/>
                  </a:lnTo>
                  <a:close/>
                </a:path>
                <a:path w="617220" h="756285">
                  <a:moveTo>
                    <a:pt x="488325" y="0"/>
                  </a:moveTo>
                  <a:lnTo>
                    <a:pt x="421346" y="7088"/>
                  </a:lnTo>
                  <a:lnTo>
                    <a:pt x="373357" y="42531"/>
                  </a:lnTo>
                  <a:lnTo>
                    <a:pt x="365975" y="67105"/>
                  </a:lnTo>
                  <a:lnTo>
                    <a:pt x="366568" y="74578"/>
                  </a:lnTo>
                  <a:lnTo>
                    <a:pt x="368298" y="81327"/>
                  </a:lnTo>
                  <a:lnTo>
                    <a:pt x="368348" y="81519"/>
                  </a:lnTo>
                  <a:lnTo>
                    <a:pt x="371314" y="88105"/>
                  </a:lnTo>
                  <a:lnTo>
                    <a:pt x="375467" y="94515"/>
                  </a:lnTo>
                  <a:lnTo>
                    <a:pt x="366172" y="107274"/>
                  </a:lnTo>
                  <a:lnTo>
                    <a:pt x="357274" y="120034"/>
                  </a:lnTo>
                  <a:lnTo>
                    <a:pt x="348770" y="132793"/>
                  </a:lnTo>
                  <a:lnTo>
                    <a:pt x="340662" y="145553"/>
                  </a:lnTo>
                  <a:lnTo>
                    <a:pt x="387636" y="145553"/>
                  </a:lnTo>
                  <a:lnTo>
                    <a:pt x="394188" y="135451"/>
                  </a:lnTo>
                  <a:lnTo>
                    <a:pt x="409217" y="114363"/>
                  </a:lnTo>
                  <a:lnTo>
                    <a:pt x="459713" y="100658"/>
                  </a:lnTo>
                  <a:lnTo>
                    <a:pt x="477646" y="45455"/>
                  </a:lnTo>
                  <a:lnTo>
                    <a:pt x="481996" y="23865"/>
                  </a:lnTo>
                  <a:lnTo>
                    <a:pt x="486294" y="7088"/>
                  </a:lnTo>
                  <a:lnTo>
                    <a:pt x="488325" y="0"/>
                  </a:lnTo>
                  <a:close/>
                </a:path>
                <a:path w="617220" h="756285">
                  <a:moveTo>
                    <a:pt x="425946" y="114363"/>
                  </a:moveTo>
                  <a:lnTo>
                    <a:pt x="409217" y="114363"/>
                  </a:lnTo>
                  <a:lnTo>
                    <a:pt x="413436" y="115308"/>
                  </a:lnTo>
                  <a:lnTo>
                    <a:pt x="420818" y="115308"/>
                  </a:lnTo>
                  <a:lnTo>
                    <a:pt x="425946" y="114363"/>
                  </a:lnTo>
                  <a:close/>
                </a:path>
              </a:pathLst>
            </a:custGeom>
            <a:solidFill>
              <a:srgbClr val="093C6C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13" name="object 213" descr="">
            <a:hlinkClick r:id="rId28"/>
          </p:cNvPr>
          <p:cNvPicPr/>
          <p:nvPr/>
        </p:nvPicPr>
        <p:blipFill>
          <a:blip r:embed="rId99" cstate="print"/>
          <a:stretch>
            <a:fillRect/>
          </a:stretch>
        </p:blipFill>
        <p:spPr>
          <a:xfrm>
            <a:off x="10021951" y="4910191"/>
            <a:ext cx="113152" cy="71710"/>
          </a:xfrm>
          <a:prstGeom prst="rect">
            <a:avLst/>
          </a:prstGeom>
        </p:spPr>
      </p:pic>
      <p:pic>
        <p:nvPicPr>
          <p:cNvPr id="214" name="object 214" descr="">
            <a:hlinkClick r:id="rId28"/>
          </p:cNvPr>
          <p:cNvPicPr/>
          <p:nvPr/>
        </p:nvPicPr>
        <p:blipFill>
          <a:blip r:embed="rId100" cstate="print"/>
          <a:stretch>
            <a:fillRect/>
          </a:stretch>
        </p:blipFill>
        <p:spPr>
          <a:xfrm>
            <a:off x="10026822" y="4764903"/>
            <a:ext cx="119523" cy="71710"/>
          </a:xfrm>
          <a:prstGeom prst="rect">
            <a:avLst/>
          </a:prstGeom>
        </p:spPr>
      </p:pic>
      <p:pic>
        <p:nvPicPr>
          <p:cNvPr id="215" name="object 215" descr="">
            <a:hlinkClick r:id="rId28"/>
          </p:cNvPr>
          <p:cNvPicPr/>
          <p:nvPr/>
        </p:nvPicPr>
        <p:blipFill>
          <a:blip r:embed="rId101" cstate="print"/>
          <a:stretch>
            <a:fillRect/>
          </a:stretch>
        </p:blipFill>
        <p:spPr>
          <a:xfrm>
            <a:off x="10021712" y="4617583"/>
            <a:ext cx="121629" cy="71710"/>
          </a:xfrm>
          <a:prstGeom prst="rect">
            <a:avLst/>
          </a:prstGeom>
        </p:spPr>
      </p:pic>
      <p:grpSp>
        <p:nvGrpSpPr>
          <p:cNvPr id="216" name="object 216" descr=""/>
          <p:cNvGrpSpPr/>
          <p:nvPr/>
        </p:nvGrpSpPr>
        <p:grpSpPr>
          <a:xfrm>
            <a:off x="5035867" y="6724967"/>
            <a:ext cx="323215" cy="295910"/>
            <a:chOff x="5035867" y="6724967"/>
            <a:chExt cx="323215" cy="295910"/>
          </a:xfrm>
        </p:grpSpPr>
        <p:sp>
          <p:nvSpPr>
            <p:cNvPr id="217" name="object 217" descr=""/>
            <p:cNvSpPr/>
            <p:nvPr/>
          </p:nvSpPr>
          <p:spPr>
            <a:xfrm>
              <a:off x="5040629" y="6729730"/>
              <a:ext cx="313690" cy="286385"/>
            </a:xfrm>
            <a:custGeom>
              <a:avLst/>
              <a:gdLst/>
              <a:ahLst/>
              <a:cxnLst/>
              <a:rect l="l" t="t" r="r" b="b"/>
              <a:pathLst>
                <a:path w="313689" h="286384">
                  <a:moveTo>
                    <a:pt x="156718" y="0"/>
                  </a:moveTo>
                  <a:lnTo>
                    <a:pt x="107208" y="7301"/>
                  </a:lnTo>
                  <a:lnTo>
                    <a:pt x="64190" y="27631"/>
                  </a:lnTo>
                  <a:lnTo>
                    <a:pt x="30256" y="58622"/>
                  </a:lnTo>
                  <a:lnTo>
                    <a:pt x="7995" y="97909"/>
                  </a:lnTo>
                  <a:lnTo>
                    <a:pt x="0" y="143129"/>
                  </a:lnTo>
                  <a:lnTo>
                    <a:pt x="7995" y="188334"/>
                  </a:lnTo>
                  <a:lnTo>
                    <a:pt x="30256" y="227591"/>
                  </a:lnTo>
                  <a:lnTo>
                    <a:pt x="64190" y="258544"/>
                  </a:lnTo>
                  <a:lnTo>
                    <a:pt x="107208" y="278842"/>
                  </a:lnTo>
                  <a:lnTo>
                    <a:pt x="156718" y="286131"/>
                  </a:lnTo>
                  <a:lnTo>
                    <a:pt x="206276" y="278842"/>
                  </a:lnTo>
                  <a:lnTo>
                    <a:pt x="249299" y="258544"/>
                  </a:lnTo>
                  <a:lnTo>
                    <a:pt x="283216" y="227591"/>
                  </a:lnTo>
                  <a:lnTo>
                    <a:pt x="305452" y="188334"/>
                  </a:lnTo>
                  <a:lnTo>
                    <a:pt x="313436" y="143129"/>
                  </a:lnTo>
                  <a:lnTo>
                    <a:pt x="305452" y="97909"/>
                  </a:lnTo>
                  <a:lnTo>
                    <a:pt x="283216" y="58622"/>
                  </a:lnTo>
                  <a:lnTo>
                    <a:pt x="249299" y="27631"/>
                  </a:lnTo>
                  <a:lnTo>
                    <a:pt x="206276" y="7301"/>
                  </a:lnTo>
                  <a:lnTo>
                    <a:pt x="156718" y="0"/>
                  </a:lnTo>
                  <a:close/>
                </a:path>
              </a:pathLst>
            </a:custGeom>
            <a:solidFill>
              <a:srgbClr val="FFAE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5040629" y="6729730"/>
              <a:ext cx="313690" cy="286385"/>
            </a:xfrm>
            <a:custGeom>
              <a:avLst/>
              <a:gdLst/>
              <a:ahLst/>
              <a:cxnLst/>
              <a:rect l="l" t="t" r="r" b="b"/>
              <a:pathLst>
                <a:path w="313689" h="286384">
                  <a:moveTo>
                    <a:pt x="0" y="143129"/>
                  </a:moveTo>
                  <a:lnTo>
                    <a:pt x="7995" y="97909"/>
                  </a:lnTo>
                  <a:lnTo>
                    <a:pt x="30256" y="58622"/>
                  </a:lnTo>
                  <a:lnTo>
                    <a:pt x="64190" y="27631"/>
                  </a:lnTo>
                  <a:lnTo>
                    <a:pt x="107208" y="7301"/>
                  </a:lnTo>
                  <a:lnTo>
                    <a:pt x="156718" y="0"/>
                  </a:lnTo>
                  <a:lnTo>
                    <a:pt x="206276" y="7301"/>
                  </a:lnTo>
                  <a:lnTo>
                    <a:pt x="249299" y="27631"/>
                  </a:lnTo>
                  <a:lnTo>
                    <a:pt x="283216" y="58622"/>
                  </a:lnTo>
                  <a:lnTo>
                    <a:pt x="305452" y="97909"/>
                  </a:lnTo>
                  <a:lnTo>
                    <a:pt x="313436" y="143129"/>
                  </a:lnTo>
                  <a:lnTo>
                    <a:pt x="305452" y="188334"/>
                  </a:lnTo>
                  <a:lnTo>
                    <a:pt x="283216" y="227591"/>
                  </a:lnTo>
                  <a:lnTo>
                    <a:pt x="249299" y="258544"/>
                  </a:lnTo>
                  <a:lnTo>
                    <a:pt x="206276" y="278842"/>
                  </a:lnTo>
                  <a:lnTo>
                    <a:pt x="156718" y="286131"/>
                  </a:lnTo>
                  <a:lnTo>
                    <a:pt x="107208" y="278842"/>
                  </a:lnTo>
                  <a:lnTo>
                    <a:pt x="64190" y="258544"/>
                  </a:lnTo>
                  <a:lnTo>
                    <a:pt x="30256" y="227591"/>
                  </a:lnTo>
                  <a:lnTo>
                    <a:pt x="7995" y="188334"/>
                  </a:lnTo>
                  <a:lnTo>
                    <a:pt x="0" y="143129"/>
                  </a:lnTo>
                  <a:close/>
                </a:path>
              </a:pathLst>
            </a:custGeom>
            <a:ln w="952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19" name="object 219" descr=""/>
          <p:cNvGraphicFramePr>
            <a:graphicFrameLocks noGrp="1"/>
          </p:cNvGraphicFramePr>
          <p:nvPr/>
        </p:nvGraphicFramePr>
        <p:xfrm>
          <a:off x="5109336" y="2359787"/>
          <a:ext cx="1633220" cy="6468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741680"/>
              </a:tblGrid>
              <a:tr h="269240">
                <a:tc gridSpan="2"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02"/>
                        </a:rPr>
                        <a:t>Parent</a:t>
                      </a:r>
                      <a:r>
                        <a:rPr dirty="0" sz="800" spc="-55" b="1">
                          <a:latin typeface="Arial"/>
                          <a:cs typeface="Arial"/>
                          <a:hlinkClick r:id="rId10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02"/>
                        </a:rPr>
                        <a:t>Central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10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02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 gridSpan="2">
                  <a:txBody>
                    <a:bodyPr/>
                    <a:lstStyle/>
                    <a:p>
                      <a:pPr marL="2819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02"/>
                        </a:rPr>
                        <a:t>719-526-</a:t>
                      </a:r>
                      <a:r>
                        <a:rPr dirty="0" sz="800">
                          <a:latin typeface="Arial"/>
                          <a:cs typeface="Arial"/>
                          <a:hlinkClick r:id="rId102"/>
                        </a:rPr>
                        <a:t>1101</a:t>
                      </a:r>
                      <a:r>
                        <a:rPr dirty="0" sz="800" spc="-5">
                          <a:latin typeface="Arial"/>
                          <a:cs typeface="Arial"/>
                          <a:hlinkClick r:id="rId102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  <a:hlinkClick r:id="rId102"/>
                        </a:rPr>
                        <a:t>/</a:t>
                      </a:r>
                      <a:r>
                        <a:rPr dirty="0" sz="800" spc="-5">
                          <a:latin typeface="Arial"/>
                          <a:cs typeface="Arial"/>
                          <a:hlinkClick r:id="rId102"/>
                        </a:rPr>
                        <a:t> 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02"/>
                        </a:rPr>
                        <a:t>8220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31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10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0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02"/>
                        </a:rPr>
                        <a:t>5939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02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2"/>
                        </a:rPr>
                        <a:t>School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12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2"/>
                        </a:rPr>
                        <a:t>Liaison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1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2"/>
                        </a:rPr>
                        <a:t>Office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2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2"/>
                        </a:rPr>
                        <a:t>2463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2"/>
                        </a:rPr>
                        <a:t>5939</a:t>
                      </a:r>
                      <a:r>
                        <a:rPr dirty="0" sz="600">
                          <a:latin typeface="Arial"/>
                          <a:cs typeface="Arial"/>
                          <a:hlinkClick r:id="rId12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2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5"/>
                        </a:rPr>
                        <a:t>Youth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1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5"/>
                        </a:rPr>
                        <a:t>Sports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8784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5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5"/>
                        </a:rPr>
                        <a:t>4425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5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5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5"/>
                        </a:rPr>
                        <a:t>5939</a:t>
                      </a:r>
                      <a:r>
                        <a:rPr dirty="0" sz="600">
                          <a:latin typeface="Arial"/>
                          <a:cs typeface="Arial"/>
                          <a:hlinkClick r:id="rId15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5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44450" marR="34925">
                        <a:lnSpc>
                          <a:spcPct val="111900"/>
                        </a:lnSpc>
                        <a:spcBef>
                          <a:spcPts val="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28"/>
                        </a:rPr>
                        <a:t>New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28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8"/>
                        </a:rPr>
                        <a:t>Parent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28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8"/>
                        </a:rPr>
                        <a:t>Support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2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8"/>
                        </a:rPr>
                        <a:t>Program (NPSP)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8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8"/>
                        </a:rPr>
                        <a:t>0461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28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28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28"/>
                        </a:rPr>
                        <a:t>7492</a:t>
                      </a:r>
                      <a:r>
                        <a:rPr dirty="0" sz="600">
                          <a:latin typeface="Arial"/>
                          <a:cs typeface="Arial"/>
                          <a:hlinkClick r:id="rId28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28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83185" marR="74295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29"/>
                        </a:rPr>
                        <a:t>Exceptional</a:t>
                      </a:r>
                      <a:r>
                        <a:rPr dirty="0" sz="800" spc="5" b="1">
                          <a:latin typeface="Arial"/>
                          <a:cs typeface="Arial"/>
                          <a:hlinkClick r:id="rId29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29"/>
                        </a:rPr>
                        <a:t>Family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9"/>
                        </a:rPr>
                        <a:t> Member Program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29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29"/>
                        </a:rPr>
                        <a:t>(EFMP)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29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29"/>
                        </a:rPr>
                        <a:t>0400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29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29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29"/>
                        </a:rPr>
                        <a:t>1526</a:t>
                      </a:r>
                      <a:r>
                        <a:rPr dirty="0" sz="600">
                          <a:latin typeface="Arial"/>
                          <a:cs typeface="Arial"/>
                          <a:hlinkClick r:id="rId29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29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FF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785">
                <a:tc gridSpan="2"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10" b="1">
                          <a:latin typeface="Arial"/>
                          <a:cs typeface="Arial"/>
                        </a:rPr>
                        <a:t>Reporting</a:t>
                      </a:r>
                      <a:r>
                        <a:rPr dirty="0" sz="9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latin typeface="Arial"/>
                          <a:cs typeface="Arial"/>
                        </a:rPr>
                        <a:t>Child </a:t>
                      </a:r>
                      <a:r>
                        <a:rPr dirty="0" sz="900" spc="-10" b="1">
                          <a:latin typeface="Arial"/>
                          <a:cs typeface="Arial"/>
                        </a:rPr>
                        <a:t>Abuse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1430">
                    <a:lnL w="28575">
                      <a:solidFill>
                        <a:srgbClr val="FF0000"/>
                      </a:solidFill>
                      <a:prstDash val="solid"/>
                    </a:lnL>
                    <a:lnR w="28575">
                      <a:solidFill>
                        <a:srgbClr val="FF0000"/>
                      </a:solidFill>
                      <a:prstDash val="solid"/>
                    </a:lnR>
                    <a:lnT w="28575">
                      <a:solidFill>
                        <a:srgbClr val="FF0000"/>
                      </a:solidFill>
                      <a:prstDash val="solid"/>
                    </a:lnT>
                    <a:solidFill>
                      <a:srgbClr val="FFDDD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4955">
                <a:tc gridSpan="2">
                  <a:txBody>
                    <a:bodyPr/>
                    <a:lstStyle/>
                    <a:p>
                      <a:pPr algn="ctr">
                        <a:lnSpc>
                          <a:spcPts val="865"/>
                        </a:lnSpc>
                      </a:pPr>
                      <a:r>
                        <a:rPr dirty="0" sz="800">
                          <a:latin typeface="Arial"/>
                          <a:cs typeface="Arial"/>
                        </a:rPr>
                        <a:t>If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there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immediate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threat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child,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CALL</a:t>
                      </a:r>
                      <a:r>
                        <a:rPr dirty="0" sz="800" spc="-1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911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28575">
                      <a:solidFill>
                        <a:srgbClr val="FFDDDD"/>
                      </a:solidFill>
                      <a:prstDash val="solid"/>
                    </a:lnL>
                    <a:lnR w="57150">
                      <a:solidFill>
                        <a:srgbClr val="FFDDDD"/>
                      </a:solidFill>
                      <a:prstDash val="solid"/>
                    </a:lnR>
                    <a:lnB w="57150">
                      <a:solidFill>
                        <a:srgbClr val="FFDDDD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77569">
                <a:tc gridSpan="2">
                  <a:txBody>
                    <a:bodyPr/>
                    <a:lstStyle/>
                    <a:p>
                      <a:pPr marL="513715" marR="182245" indent="-323215">
                        <a:lnSpc>
                          <a:spcPct val="111700"/>
                        </a:lnSpc>
                        <a:spcBef>
                          <a:spcPts val="7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4"/>
                        </a:rPr>
                        <a:t>Behavior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44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4"/>
                        </a:rPr>
                        <a:t>Health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4"/>
                        </a:rPr>
                        <a:t> Family Advocacy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ts val="1200"/>
                        </a:lnSpc>
                        <a:tabLst>
                          <a:tab pos="438784" algn="l"/>
                        </a:tabLst>
                      </a:pPr>
                      <a:r>
                        <a:rPr dirty="0" baseline="-17361" sz="2400" spc="-75" b="1">
                          <a:latin typeface="Arial"/>
                          <a:cs typeface="Arial"/>
                        </a:rPr>
                        <a:t>&amp;</a:t>
                      </a:r>
                      <a:r>
                        <a:rPr dirty="0" baseline="-17361" sz="24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>
                          <a:latin typeface="Arial"/>
                          <a:cs typeface="Arial"/>
                          <a:hlinkClick r:id="rId44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4"/>
                        </a:rPr>
                        <a:t>5050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87985" marR="213360" indent="-167005">
                        <a:lnSpc>
                          <a:spcPct val="11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103"/>
                        </a:rPr>
                        <a:t>Department</a:t>
                      </a:r>
                      <a:r>
                        <a:rPr dirty="0" sz="800" spc="20" b="1">
                          <a:latin typeface="Arial"/>
                          <a:cs typeface="Arial"/>
                          <a:hlinkClick r:id="rId103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03"/>
                        </a:rPr>
                        <a:t>of</a:t>
                      </a:r>
                      <a:r>
                        <a:rPr dirty="0" sz="800" spc="20" b="1">
                          <a:latin typeface="Arial"/>
                          <a:cs typeface="Arial"/>
                          <a:hlinkClick r:id="rId10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03"/>
                        </a:rPr>
                        <a:t>Human Services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03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03"/>
                        </a:rPr>
                        <a:t>(DHS)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103"/>
                        </a:rPr>
                        <a:t>844-264-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03"/>
                        </a:rPr>
                        <a:t>5437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>
                    <a:lnL w="28575">
                      <a:solidFill>
                        <a:srgbClr val="FFDDDD"/>
                      </a:solidFill>
                      <a:prstDash val="solid"/>
                    </a:lnL>
                    <a:lnR w="57150">
                      <a:solidFill>
                        <a:srgbClr val="FFDDDD"/>
                      </a:solidFill>
                      <a:prstDash val="solid"/>
                    </a:lnR>
                    <a:lnT w="57150">
                      <a:solidFill>
                        <a:srgbClr val="FFDDDD"/>
                      </a:solidFill>
                      <a:prstDash val="solid"/>
                    </a:lnT>
                    <a:lnB w="57150">
                      <a:solidFill>
                        <a:srgbClr val="FFDDDD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44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7150">
                      <a:solidFill>
                        <a:srgbClr val="FFDDDD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207010" marR="201295">
                        <a:lnSpc>
                          <a:spcPct val="117500"/>
                        </a:lnSpc>
                        <a:spcBef>
                          <a:spcPts val="4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0"/>
                        </a:rPr>
                        <a:t>Fort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50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0"/>
                        </a:rPr>
                        <a:t>Carson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5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0"/>
                        </a:rPr>
                        <a:t>Domestic Violence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50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0"/>
                        </a:rPr>
                        <a:t>Hotline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0"/>
                        </a:rPr>
                        <a:t>(24/7)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50"/>
                        </a:rPr>
                        <a:t>719-243-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0"/>
                        </a:rPr>
                        <a:t>7907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7886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50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0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0"/>
                        </a:rPr>
                        <a:t>7492</a:t>
                      </a:r>
                      <a:r>
                        <a:rPr dirty="0" sz="600">
                          <a:latin typeface="Arial"/>
                          <a:cs typeface="Arial"/>
                          <a:hlinkClick r:id="rId50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50"/>
                        </a:rPr>
                        <a:t>ACS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9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1665">
                <a:tc gridSpan="2"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04"/>
                        </a:rPr>
                        <a:t>TESSA</a:t>
                      </a:r>
                      <a:r>
                        <a:rPr dirty="0" sz="800" spc="-60" b="1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04"/>
                        </a:rPr>
                        <a:t>Crisis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04"/>
                        </a:rPr>
                        <a:t>Line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550" spc="-20">
                          <a:latin typeface="Arial"/>
                          <a:cs typeface="Arial"/>
                          <a:hlinkClick r:id="rId104"/>
                        </a:rPr>
                        <a:t>(victims</a:t>
                      </a:r>
                      <a:r>
                        <a:rPr dirty="0" sz="550" spc="5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  <a:hlinkClick r:id="rId104"/>
                        </a:rPr>
                        <a:t>of</a:t>
                      </a:r>
                      <a:r>
                        <a:rPr dirty="0" sz="550" spc="10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104"/>
                        </a:rPr>
                        <a:t>partner</a:t>
                      </a:r>
                      <a:r>
                        <a:rPr dirty="0" sz="550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104"/>
                        </a:rPr>
                        <a:t>and </a:t>
                      </a:r>
                      <a:r>
                        <a:rPr dirty="0" sz="550" spc="-20">
                          <a:latin typeface="Arial"/>
                          <a:cs typeface="Arial"/>
                          <a:hlinkClick r:id="rId104"/>
                        </a:rPr>
                        <a:t>sexual</a:t>
                      </a:r>
                      <a:r>
                        <a:rPr dirty="0" sz="550" spc="-5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  <a:hlinkClick r:id="rId104"/>
                        </a:rPr>
                        <a:t>violence)</a:t>
                      </a:r>
                      <a:endParaRPr sz="550">
                        <a:latin typeface="Arial"/>
                        <a:cs typeface="Arial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04"/>
                        </a:rPr>
                        <a:t>719-633-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04"/>
                        </a:rPr>
                        <a:t>3819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104"/>
                        </a:rPr>
                        <a:t>El Paso</a:t>
                      </a:r>
                      <a:r>
                        <a:rPr dirty="0" sz="600" spc="-5">
                          <a:latin typeface="Arial"/>
                          <a:cs typeface="Arial"/>
                          <a:hlinkClick r:id="rId104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104"/>
                        </a:rPr>
                        <a:t>County, </a:t>
                      </a:r>
                      <a:r>
                        <a:rPr dirty="0" sz="600" spc="-25">
                          <a:latin typeface="Arial"/>
                          <a:cs typeface="Arial"/>
                          <a:hlinkClick r:id="rId104"/>
                        </a:rPr>
                        <a:t>CO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46355">
                    <a:lnL w="38100">
                      <a:solidFill>
                        <a:srgbClr val="C00000"/>
                      </a:solidFill>
                      <a:prstDash val="solid"/>
                    </a:lnL>
                    <a:lnR w="38100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220" name="object 220" descr="">
            <a:hlinkClick r:id="rId32"/>
          </p:cNvPr>
          <p:cNvPicPr/>
          <p:nvPr/>
        </p:nvPicPr>
        <p:blipFill>
          <a:blip r:embed="rId105" cstate="print"/>
          <a:stretch>
            <a:fillRect/>
          </a:stretch>
        </p:blipFill>
        <p:spPr>
          <a:xfrm>
            <a:off x="10133637" y="6262141"/>
            <a:ext cx="142518" cy="233815"/>
          </a:xfrm>
          <a:prstGeom prst="rect">
            <a:avLst/>
          </a:prstGeom>
        </p:spPr>
      </p:pic>
      <p:pic>
        <p:nvPicPr>
          <p:cNvPr id="221" name="object 221" descr="">
            <a:hlinkClick r:id="rId48"/>
          </p:cNvPr>
          <p:cNvPicPr/>
          <p:nvPr/>
        </p:nvPicPr>
        <p:blipFill>
          <a:blip r:embed="rId106" cstate="print"/>
          <a:stretch>
            <a:fillRect/>
          </a:stretch>
        </p:blipFill>
        <p:spPr>
          <a:xfrm>
            <a:off x="10069667" y="7001936"/>
            <a:ext cx="233455" cy="239645"/>
          </a:xfrm>
          <a:prstGeom prst="rect">
            <a:avLst/>
          </a:prstGeom>
        </p:spPr>
      </p:pic>
      <p:pic>
        <p:nvPicPr>
          <p:cNvPr id="222" name="object 222" descr="">
            <a:hlinkClick r:id="rId61"/>
          </p:cNvPr>
          <p:cNvPicPr/>
          <p:nvPr/>
        </p:nvPicPr>
        <p:blipFill>
          <a:blip r:embed="rId107" cstate="print"/>
          <a:stretch>
            <a:fillRect/>
          </a:stretch>
        </p:blipFill>
        <p:spPr>
          <a:xfrm>
            <a:off x="10125916" y="8504928"/>
            <a:ext cx="235220" cy="204327"/>
          </a:xfrm>
          <a:prstGeom prst="rect">
            <a:avLst/>
          </a:prstGeom>
        </p:spPr>
      </p:pic>
      <p:pic>
        <p:nvPicPr>
          <p:cNvPr id="223" name="object 223" descr="">
            <a:hlinkClick r:id="rId13"/>
          </p:cNvPr>
          <p:cNvPicPr/>
          <p:nvPr/>
        </p:nvPicPr>
        <p:blipFill>
          <a:blip r:embed="rId108" cstate="print"/>
          <a:stretch>
            <a:fillRect/>
          </a:stretch>
        </p:blipFill>
        <p:spPr>
          <a:xfrm>
            <a:off x="10094809" y="7721353"/>
            <a:ext cx="284220" cy="226009"/>
          </a:xfrm>
          <a:prstGeom prst="rect">
            <a:avLst/>
          </a:prstGeom>
        </p:spPr>
      </p:pic>
      <p:pic>
        <p:nvPicPr>
          <p:cNvPr id="224" name="object 224" descr="">
            <a:hlinkClick r:id="rId13"/>
          </p:cNvPr>
          <p:cNvPicPr/>
          <p:nvPr/>
        </p:nvPicPr>
        <p:blipFill>
          <a:blip r:embed="rId109" cstate="print"/>
          <a:stretch>
            <a:fillRect/>
          </a:stretch>
        </p:blipFill>
        <p:spPr>
          <a:xfrm>
            <a:off x="10081405" y="3343685"/>
            <a:ext cx="299131" cy="207034"/>
          </a:xfrm>
          <a:prstGeom prst="rect">
            <a:avLst/>
          </a:prstGeom>
        </p:spPr>
      </p:pic>
      <p:pic>
        <p:nvPicPr>
          <p:cNvPr id="225" name="object 225" descr="">
            <a:hlinkClick r:id="rId13"/>
          </p:cNvPr>
          <p:cNvPicPr/>
          <p:nvPr/>
        </p:nvPicPr>
        <p:blipFill>
          <a:blip r:embed="rId110" cstate="print"/>
          <a:stretch>
            <a:fillRect/>
          </a:stretch>
        </p:blipFill>
        <p:spPr>
          <a:xfrm>
            <a:off x="11223541" y="3330200"/>
            <a:ext cx="183163" cy="218304"/>
          </a:xfrm>
          <a:prstGeom prst="rect">
            <a:avLst/>
          </a:prstGeom>
        </p:spPr>
      </p:pic>
      <p:pic>
        <p:nvPicPr>
          <p:cNvPr id="226" name="object 226" descr="">
            <a:hlinkClick r:id="rId30"/>
          </p:cNvPr>
          <p:cNvPicPr/>
          <p:nvPr/>
        </p:nvPicPr>
        <p:blipFill>
          <a:blip r:embed="rId111" cstate="print"/>
          <a:stretch>
            <a:fillRect/>
          </a:stretch>
        </p:blipFill>
        <p:spPr>
          <a:xfrm>
            <a:off x="10043571" y="5367336"/>
            <a:ext cx="232135" cy="222486"/>
          </a:xfrm>
          <a:prstGeom prst="rect">
            <a:avLst/>
          </a:prstGeom>
        </p:spPr>
      </p:pic>
      <p:pic>
        <p:nvPicPr>
          <p:cNvPr id="227" name="object 227" descr="">
            <a:hlinkClick r:id="rId62"/>
          </p:cNvPr>
          <p:cNvPicPr/>
          <p:nvPr/>
        </p:nvPicPr>
        <p:blipFill>
          <a:blip r:embed="rId112" cstate="print"/>
          <a:stretch>
            <a:fillRect/>
          </a:stretch>
        </p:blipFill>
        <p:spPr>
          <a:xfrm>
            <a:off x="10134441" y="2602455"/>
            <a:ext cx="194934" cy="249160"/>
          </a:xfrm>
          <a:prstGeom prst="rect">
            <a:avLst/>
          </a:prstGeom>
        </p:spPr>
      </p:pic>
      <p:pic>
        <p:nvPicPr>
          <p:cNvPr id="228" name="object 228" descr="">
            <a:hlinkClick r:id="rId62"/>
          </p:cNvPr>
          <p:cNvPicPr/>
          <p:nvPr/>
        </p:nvPicPr>
        <p:blipFill>
          <a:blip r:embed="rId113" cstate="print"/>
          <a:stretch>
            <a:fillRect/>
          </a:stretch>
        </p:blipFill>
        <p:spPr>
          <a:xfrm>
            <a:off x="11168371" y="2613055"/>
            <a:ext cx="266166" cy="231139"/>
          </a:xfrm>
          <a:prstGeom prst="rect">
            <a:avLst/>
          </a:prstGeom>
        </p:spPr>
      </p:pic>
      <p:pic>
        <p:nvPicPr>
          <p:cNvPr id="229" name="object 229">
            <a:hlinkClick r:id="rId68"/>
          </p:cNvPr>
          <p:cNvPicPr/>
          <p:nvPr/>
        </p:nvPicPr>
        <p:blipFill>
          <a:blip r:embed="rId114" cstate="print"/>
          <a:stretch>
            <a:fillRect/>
          </a:stretch>
        </p:blipFill>
        <p:spPr>
          <a:xfrm>
            <a:off x="6762877" y="9074098"/>
            <a:ext cx="316674" cy="180860"/>
          </a:xfrm>
          <a:prstGeom prst="rect">
            <a:avLst/>
          </a:prstGeom>
        </p:spPr>
      </p:pic>
      <p:sp>
        <p:nvSpPr>
          <p:cNvPr id="230" name="object 230" descr="">
            <a:hlinkClick r:id="rId28"/>
          </p:cNvPr>
          <p:cNvSpPr/>
          <p:nvPr/>
        </p:nvSpPr>
        <p:spPr>
          <a:xfrm>
            <a:off x="12809725" y="5049821"/>
            <a:ext cx="297180" cy="97790"/>
          </a:xfrm>
          <a:custGeom>
            <a:avLst/>
            <a:gdLst/>
            <a:ahLst/>
            <a:cxnLst/>
            <a:rect l="l" t="t" r="r" b="b"/>
            <a:pathLst>
              <a:path w="297180" h="97789">
                <a:moveTo>
                  <a:pt x="296730" y="0"/>
                </a:moveTo>
                <a:lnTo>
                  <a:pt x="0" y="0"/>
                </a:lnTo>
                <a:lnTo>
                  <a:pt x="1" y="97361"/>
                </a:lnTo>
                <a:lnTo>
                  <a:pt x="296731" y="97362"/>
                </a:lnTo>
                <a:lnTo>
                  <a:pt x="29673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31" name="object 231" descr=""/>
          <p:cNvGraphicFramePr>
            <a:graphicFrameLocks noGrp="1"/>
          </p:cNvGraphicFramePr>
          <p:nvPr/>
        </p:nvGraphicFramePr>
        <p:xfrm>
          <a:off x="11632945" y="2371978"/>
          <a:ext cx="1592580" cy="6468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680"/>
              </a:tblGrid>
              <a:tr h="62166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15"/>
                        </a:rPr>
                        <a:t>R2</a:t>
                      </a:r>
                      <a:r>
                        <a:rPr dirty="0" sz="800" spc="-5" b="1">
                          <a:latin typeface="Arial"/>
                          <a:cs typeface="Arial"/>
                          <a:hlinkClick r:id="rId11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5"/>
                        </a:rPr>
                        <a:t>Performance</a:t>
                      </a:r>
                      <a:r>
                        <a:rPr dirty="0" sz="800" b="1">
                          <a:latin typeface="Arial"/>
                          <a:cs typeface="Arial"/>
                          <a:hlinkClick r:id="rId115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5"/>
                        </a:rPr>
                        <a:t>Center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15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15"/>
                        </a:rPr>
                        <a:t>0828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R="35560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855344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15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15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15"/>
                        </a:rPr>
                        <a:t>1843</a:t>
                      </a:r>
                      <a:r>
                        <a:rPr dirty="0" sz="600">
                          <a:latin typeface="Arial"/>
                          <a:cs typeface="Arial"/>
                          <a:hlinkClick r:id="rId115"/>
                        </a:rPr>
                        <a:t>	</a:t>
                      </a:r>
                      <a:r>
                        <a:rPr dirty="0" sz="600" spc="-10">
                          <a:latin typeface="Arial"/>
                          <a:cs typeface="Arial"/>
                          <a:hlinkClick r:id="rId115"/>
                        </a:rPr>
                        <a:t>M-</a:t>
                      </a:r>
                      <a:r>
                        <a:rPr dirty="0" sz="600">
                          <a:latin typeface="Arial"/>
                          <a:cs typeface="Arial"/>
                          <a:hlinkClick r:id="rId115"/>
                        </a:rPr>
                        <a:t>F</a:t>
                      </a:r>
                      <a:r>
                        <a:rPr dirty="0" sz="600" spc="35">
                          <a:latin typeface="Arial"/>
                          <a:cs typeface="Arial"/>
                          <a:hlinkClick r:id="rId115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115"/>
                        </a:rPr>
                        <a:t>8am-</a:t>
                      </a:r>
                      <a:r>
                        <a:rPr dirty="0" sz="600" spc="-25">
                          <a:latin typeface="Arial"/>
                          <a:cs typeface="Arial"/>
                          <a:hlinkClick r:id="rId115"/>
                        </a:rPr>
                        <a:t>5pm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16"/>
                        </a:rPr>
                        <a:t>Education</a:t>
                      </a:r>
                      <a:r>
                        <a:rPr dirty="0" sz="800" spc="-50" b="1">
                          <a:latin typeface="Arial"/>
                          <a:cs typeface="Arial"/>
                          <a:hlinkClick r:id="rId116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6"/>
                        </a:rPr>
                        <a:t>Center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16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16"/>
                        </a:rPr>
                        <a:t>2124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116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16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16"/>
                        </a:rPr>
                        <a:t>1117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7"/>
                        </a:rPr>
                        <a:t>Grant</a:t>
                      </a:r>
                      <a:r>
                        <a:rPr dirty="0" sz="800" spc="-45" b="1">
                          <a:latin typeface="Arial"/>
                          <a:cs typeface="Arial"/>
                          <a:hlinkClick r:id="rId17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7"/>
                        </a:rPr>
                        <a:t>Library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8784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7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7"/>
                        </a:rPr>
                        <a:t>2350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7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7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7"/>
                        </a:rPr>
                        <a:t>1528</a:t>
                      </a:r>
                      <a:r>
                        <a:rPr dirty="0" sz="600">
                          <a:latin typeface="Arial"/>
                          <a:cs typeface="Arial"/>
                          <a:hlinkClick r:id="rId17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7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117"/>
                        </a:rPr>
                        <a:t>Army Volunteer</a:t>
                      </a:r>
                      <a:r>
                        <a:rPr dirty="0" sz="800" b="1">
                          <a:latin typeface="Arial"/>
                          <a:cs typeface="Arial"/>
                          <a:hlinkClick r:id="rId117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17"/>
                        </a:rPr>
                        <a:t>Corp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17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17"/>
                        </a:rPr>
                        <a:t>1082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118"/>
                        </a:rPr>
                        <a:t>Employment</a:t>
                      </a:r>
                      <a:r>
                        <a:rPr dirty="0" sz="800" spc="10" b="1">
                          <a:latin typeface="Arial"/>
                          <a:cs typeface="Arial"/>
                          <a:hlinkClick r:id="rId118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8"/>
                        </a:rPr>
                        <a:t>Readiness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2434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225550" algn="l"/>
                        </a:tabLst>
                      </a:pPr>
                      <a:r>
                        <a:rPr dirty="0" sz="800" spc="-10">
                          <a:latin typeface="Arial"/>
                          <a:cs typeface="Arial"/>
                          <a:hlinkClick r:id="rId118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18"/>
                        </a:rPr>
                        <a:t>0452</a:t>
                      </a:r>
                      <a:r>
                        <a:rPr dirty="0" sz="800">
                          <a:latin typeface="Arial"/>
                          <a:cs typeface="Arial"/>
                          <a:hlinkClick r:id="rId118"/>
                        </a:rPr>
                        <a:t>	</a:t>
                      </a:r>
                      <a:r>
                        <a:rPr dirty="0" baseline="20202" sz="825" spc="150" b="1">
                          <a:solidFill>
                            <a:srgbClr val="FFC000"/>
                          </a:solidFill>
                          <a:latin typeface="Arial"/>
                          <a:cs typeface="Arial"/>
                          <a:hlinkClick r:id="rId118"/>
                        </a:rPr>
                        <a:t>ACS </a:t>
                      </a:r>
                      <a:endParaRPr baseline="20202" sz="825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62"/>
                        </a:rPr>
                        <a:t>Army</a:t>
                      </a:r>
                      <a:r>
                        <a:rPr dirty="0" sz="800" spc="-15" b="1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2"/>
                        </a:rPr>
                        <a:t>Wellness</a:t>
                      </a:r>
                      <a:r>
                        <a:rPr dirty="0" sz="800" b="1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62"/>
                        </a:rPr>
                        <a:t>Center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62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62"/>
                        </a:rPr>
                        <a:t>3887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62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62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62"/>
                        </a:rPr>
                        <a:t>1843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749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19"/>
                        </a:rPr>
                        <a:t>Auto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119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19"/>
                        </a:rPr>
                        <a:t>Skills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119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19"/>
                        </a:rPr>
                        <a:t>Center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19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119"/>
                        </a:rPr>
                        <a:t>2147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119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119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119"/>
                        </a:rPr>
                        <a:t>2427</a:t>
                      </a:r>
                      <a:r>
                        <a:rPr dirty="0" sz="600">
                          <a:latin typeface="Arial"/>
                          <a:cs typeface="Arial"/>
                          <a:hlinkClick r:id="rId119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119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 marL="38735" marR="30480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  <a:hlinkClick r:id="rId49"/>
                        </a:rPr>
                        <a:t>Cheyenne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49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49"/>
                        </a:rPr>
                        <a:t>Mountain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49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49"/>
                        </a:rPr>
                        <a:t>Shooting Complex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49"/>
                        </a:rPr>
                        <a:t>719-896-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49"/>
                        </a:rPr>
                        <a:t>6196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49"/>
                        </a:rPr>
                        <a:t>Outside</a:t>
                      </a:r>
                      <a:r>
                        <a:rPr dirty="0" sz="600" spc="5">
                          <a:latin typeface="Arial"/>
                          <a:cs typeface="Arial"/>
                          <a:hlinkClick r:id="rId49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49"/>
                        </a:rPr>
                        <a:t>Gate</a:t>
                      </a:r>
                      <a:r>
                        <a:rPr dirty="0" sz="600" spc="5">
                          <a:latin typeface="Arial"/>
                          <a:cs typeface="Arial"/>
                          <a:hlinkClick r:id="rId49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  <a:hlinkClick r:id="rId49"/>
                        </a:rPr>
                        <a:t>20</a:t>
                      </a:r>
                      <a:r>
                        <a:rPr dirty="0" sz="600">
                          <a:latin typeface="Arial"/>
                          <a:cs typeface="Arial"/>
                          <a:hlinkClick r:id="rId49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49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51"/>
                        </a:rPr>
                        <a:t>Leisure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51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51"/>
                        </a:rPr>
                        <a:t>Travel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51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51"/>
                        </a:rPr>
                        <a:t>Services</a:t>
                      </a:r>
                      <a:r>
                        <a:rPr dirty="0" sz="800" spc="-40" b="1">
                          <a:latin typeface="Arial"/>
                          <a:cs typeface="Arial"/>
                          <a:hlinkClick r:id="rId51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51"/>
                        </a:rPr>
                        <a:t>(ITR)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51"/>
                        </a:rPr>
                        <a:t>719-526-</a:t>
                      </a:r>
                      <a:r>
                        <a:rPr dirty="0" sz="800" spc="-20">
                          <a:latin typeface="Arial"/>
                          <a:cs typeface="Arial"/>
                          <a:hlinkClick r:id="rId51"/>
                        </a:rPr>
                        <a:t>5366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062355" algn="l"/>
                        </a:tabLst>
                      </a:pPr>
                      <a:r>
                        <a:rPr dirty="0" sz="600">
                          <a:latin typeface="Arial"/>
                          <a:cs typeface="Arial"/>
                          <a:hlinkClick r:id="rId51"/>
                        </a:rPr>
                        <a:t>BLDG</a:t>
                      </a:r>
                      <a:r>
                        <a:rPr dirty="0" sz="600" spc="-5">
                          <a:latin typeface="Arial"/>
                          <a:cs typeface="Arial"/>
                          <a:hlinkClick r:id="rId51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  <a:hlinkClick r:id="rId51"/>
                        </a:rPr>
                        <a:t>9315</a:t>
                      </a:r>
                      <a:r>
                        <a:rPr dirty="0" sz="600">
                          <a:latin typeface="Arial"/>
                          <a:cs typeface="Arial"/>
                          <a:hlinkClick r:id="rId51"/>
                        </a:rPr>
                        <a:t>	</a:t>
                      </a:r>
                      <a:r>
                        <a:rPr dirty="0" sz="6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  <a:hlinkClick r:id="rId51"/>
                        </a:rPr>
                        <a:t>MWR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933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339090" marR="104775" indent="-229870">
                        <a:lnSpc>
                          <a:spcPct val="1117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  <a:hlinkClick r:id="rId120"/>
                        </a:rPr>
                        <a:t>Pikes</a:t>
                      </a:r>
                      <a:r>
                        <a:rPr dirty="0" sz="800" spc="-25" b="1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  <a:hlinkClick r:id="rId120"/>
                        </a:rPr>
                        <a:t>Peak</a:t>
                      </a:r>
                      <a:r>
                        <a:rPr dirty="0" sz="800" spc="-20" b="1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20"/>
                        </a:rPr>
                        <a:t>Library</a:t>
                      </a:r>
                      <a:r>
                        <a:rPr dirty="0" sz="800" spc="-35" b="1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20"/>
                        </a:rPr>
                        <a:t>District </a:t>
                      </a:r>
                      <a:r>
                        <a:rPr dirty="0" sz="800" b="1">
                          <a:latin typeface="Arial"/>
                          <a:cs typeface="Arial"/>
                          <a:hlinkClick r:id="rId120"/>
                        </a:rPr>
                        <a:t>(PPLD),</a:t>
                      </a:r>
                      <a:r>
                        <a:rPr dirty="0" sz="800" spc="-30" b="1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  <a:hlinkClick r:id="rId120"/>
                        </a:rPr>
                        <a:t>Fountain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917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  <a:hlinkClick r:id="rId120"/>
                        </a:rPr>
                        <a:t>719-531-</a:t>
                      </a:r>
                      <a:r>
                        <a:rPr dirty="0" sz="800">
                          <a:latin typeface="Arial"/>
                          <a:cs typeface="Arial"/>
                          <a:hlinkClick r:id="rId120"/>
                        </a:rPr>
                        <a:t>6333,</a:t>
                      </a:r>
                      <a:r>
                        <a:rPr dirty="0" sz="800" spc="-5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800" spc="-10">
                          <a:latin typeface="Arial"/>
                          <a:cs typeface="Arial"/>
                          <a:hlinkClick r:id="rId120"/>
                        </a:rPr>
                        <a:t>x7002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600">
                          <a:latin typeface="Arial"/>
                          <a:cs typeface="Arial"/>
                          <a:hlinkClick r:id="rId120"/>
                        </a:rPr>
                        <a:t>17 Locations!</a:t>
                      </a:r>
                      <a:r>
                        <a:rPr dirty="0" sz="600" spc="5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  <a:hlinkClick r:id="rId120"/>
                        </a:rPr>
                        <a:t>-</a:t>
                      </a:r>
                      <a:r>
                        <a:rPr dirty="0" sz="600" spc="5">
                          <a:latin typeface="Arial"/>
                          <a:cs typeface="Arial"/>
                          <a:hlinkClick r:id="rId120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  <a:hlinkClick r:id="rId120"/>
                        </a:rPr>
                        <a:t>ppld.org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120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32" name="object 232" descr=""/>
          <p:cNvGraphicFramePr>
            <a:graphicFrameLocks noGrp="1"/>
          </p:cNvGraphicFramePr>
          <p:nvPr/>
        </p:nvGraphicFramePr>
        <p:xfrm>
          <a:off x="1911095" y="3212691"/>
          <a:ext cx="1276985" cy="46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150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233" name="object 233" descr=""/>
          <p:cNvGraphicFramePr>
            <a:graphicFrameLocks noGrp="1"/>
          </p:cNvGraphicFramePr>
          <p:nvPr/>
        </p:nvGraphicFramePr>
        <p:xfrm>
          <a:off x="6788784" y="3212691"/>
          <a:ext cx="1424305" cy="462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/>
              </a:tblGrid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234" name="object 234" descr=""/>
          <p:cNvGraphicFramePr>
            <a:graphicFrameLocks noGrp="1"/>
          </p:cNvGraphicFramePr>
          <p:nvPr/>
        </p:nvGraphicFramePr>
        <p:xfrm>
          <a:off x="6880225" y="3944465"/>
          <a:ext cx="1343660" cy="471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6825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9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235" name="object 235" descr=""/>
          <p:cNvGraphicFramePr>
            <a:graphicFrameLocks noGrp="1"/>
          </p:cNvGraphicFramePr>
          <p:nvPr/>
        </p:nvGraphicFramePr>
        <p:xfrm>
          <a:off x="6788784" y="5407759"/>
          <a:ext cx="1400175" cy="46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3340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236" name="object 236" descr=""/>
          <p:cNvGraphicFramePr>
            <a:graphicFrameLocks noGrp="1"/>
          </p:cNvGraphicFramePr>
          <p:nvPr/>
        </p:nvGraphicFramePr>
        <p:xfrm>
          <a:off x="8414639" y="2481171"/>
          <a:ext cx="1257300" cy="46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0465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237" name="object 237" descr=""/>
          <p:cNvGraphicFramePr>
            <a:graphicFrameLocks noGrp="1"/>
          </p:cNvGraphicFramePr>
          <p:nvPr/>
        </p:nvGraphicFramePr>
        <p:xfrm>
          <a:off x="8414639" y="5407759"/>
          <a:ext cx="1485265" cy="46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8430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238" name="object 238" descr="">
            <a:hlinkClick r:id="rId58"/>
          </p:cNvPr>
          <p:cNvPicPr/>
          <p:nvPr/>
        </p:nvPicPr>
        <p:blipFill>
          <a:blip r:embed="rId121" cstate="print"/>
          <a:stretch>
            <a:fillRect/>
          </a:stretch>
        </p:blipFill>
        <p:spPr>
          <a:xfrm>
            <a:off x="9408541" y="6163690"/>
            <a:ext cx="400837" cy="363727"/>
          </a:xfrm>
          <a:prstGeom prst="rect">
            <a:avLst/>
          </a:prstGeom>
        </p:spPr>
      </p:pic>
      <p:pic>
        <p:nvPicPr>
          <p:cNvPr id="239" name="object 239" descr="">
            <a:hlinkClick r:id="rId53"/>
          </p:cNvPr>
          <p:cNvPicPr/>
          <p:nvPr/>
        </p:nvPicPr>
        <p:blipFill>
          <a:blip r:embed="rId122" cstate="print"/>
          <a:stretch>
            <a:fillRect/>
          </a:stretch>
        </p:blipFill>
        <p:spPr>
          <a:xfrm>
            <a:off x="8470214" y="2631336"/>
            <a:ext cx="234163" cy="190302"/>
          </a:xfrm>
          <a:prstGeom prst="rect">
            <a:avLst/>
          </a:prstGeom>
        </p:spPr>
      </p:pic>
      <p:pic>
        <p:nvPicPr>
          <p:cNvPr id="240" name="object 240" descr="">
            <a:hlinkClick r:id="rId59"/>
          </p:cNvPr>
          <p:cNvPicPr/>
          <p:nvPr/>
        </p:nvPicPr>
        <p:blipFill>
          <a:blip r:embed="rId123" cstate="print"/>
          <a:stretch>
            <a:fillRect/>
          </a:stretch>
        </p:blipFill>
        <p:spPr>
          <a:xfrm>
            <a:off x="8471407" y="6903072"/>
            <a:ext cx="382511" cy="348627"/>
          </a:xfrm>
          <a:prstGeom prst="rect">
            <a:avLst/>
          </a:prstGeom>
        </p:spPr>
      </p:pic>
      <p:graphicFrame>
        <p:nvGraphicFramePr>
          <p:cNvPr id="241" name="object 241" descr=""/>
          <p:cNvGraphicFramePr>
            <a:graphicFrameLocks noGrp="1"/>
          </p:cNvGraphicFramePr>
          <p:nvPr/>
        </p:nvGraphicFramePr>
        <p:xfrm>
          <a:off x="11666473" y="3212691"/>
          <a:ext cx="1253490" cy="46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7290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242" name="object 242" descr=""/>
          <p:cNvGraphicFramePr>
            <a:graphicFrameLocks noGrp="1"/>
          </p:cNvGraphicFramePr>
          <p:nvPr/>
        </p:nvGraphicFramePr>
        <p:xfrm>
          <a:off x="11666473" y="5389471"/>
          <a:ext cx="1369695" cy="481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2860"/>
              </a:tblGrid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43" name="object 243" descr="">
            <a:hlinkClick r:id="rId116"/>
          </p:cNvPr>
          <p:cNvSpPr/>
          <p:nvPr/>
        </p:nvSpPr>
        <p:spPr>
          <a:xfrm>
            <a:off x="11709748" y="3450068"/>
            <a:ext cx="255904" cy="130175"/>
          </a:xfrm>
          <a:custGeom>
            <a:avLst/>
            <a:gdLst/>
            <a:ahLst/>
            <a:cxnLst/>
            <a:rect l="l" t="t" r="r" b="b"/>
            <a:pathLst>
              <a:path w="255904" h="130175">
                <a:moveTo>
                  <a:pt x="48746" y="53286"/>
                </a:moveTo>
                <a:lnTo>
                  <a:pt x="31053" y="53286"/>
                </a:lnTo>
                <a:lnTo>
                  <a:pt x="51673" y="60098"/>
                </a:lnTo>
                <a:lnTo>
                  <a:pt x="51677" y="99818"/>
                </a:lnTo>
                <a:lnTo>
                  <a:pt x="57766" y="111290"/>
                </a:lnTo>
                <a:lnTo>
                  <a:pt x="74251" y="120779"/>
                </a:lnTo>
                <a:lnTo>
                  <a:pt x="98467" y="127238"/>
                </a:lnTo>
                <a:lnTo>
                  <a:pt x="127751" y="129624"/>
                </a:lnTo>
                <a:lnTo>
                  <a:pt x="157035" y="127239"/>
                </a:lnTo>
                <a:lnTo>
                  <a:pt x="168772" y="124108"/>
                </a:lnTo>
                <a:lnTo>
                  <a:pt x="127751" y="124108"/>
                </a:lnTo>
                <a:lnTo>
                  <a:pt x="100095" y="121892"/>
                </a:lnTo>
                <a:lnTo>
                  <a:pt x="77811" y="116175"/>
                </a:lnTo>
                <a:lnTo>
                  <a:pt x="62943" y="108352"/>
                </a:lnTo>
                <a:lnTo>
                  <a:pt x="57532" y="99818"/>
                </a:lnTo>
                <a:lnTo>
                  <a:pt x="57532" y="62036"/>
                </a:lnTo>
                <a:lnTo>
                  <a:pt x="75234" y="62036"/>
                </a:lnTo>
                <a:lnTo>
                  <a:pt x="48746" y="53286"/>
                </a:lnTo>
                <a:close/>
              </a:path>
              <a:path w="255904" h="130175">
                <a:moveTo>
                  <a:pt x="203832" y="62036"/>
                </a:moveTo>
                <a:lnTo>
                  <a:pt x="197972" y="62036"/>
                </a:lnTo>
                <a:lnTo>
                  <a:pt x="197973" y="99819"/>
                </a:lnTo>
                <a:lnTo>
                  <a:pt x="192562" y="108352"/>
                </a:lnTo>
                <a:lnTo>
                  <a:pt x="177692" y="116175"/>
                </a:lnTo>
                <a:lnTo>
                  <a:pt x="155407" y="121892"/>
                </a:lnTo>
                <a:lnTo>
                  <a:pt x="127751" y="124108"/>
                </a:lnTo>
                <a:lnTo>
                  <a:pt x="168772" y="124108"/>
                </a:lnTo>
                <a:lnTo>
                  <a:pt x="181255" y="120779"/>
                </a:lnTo>
                <a:lnTo>
                  <a:pt x="197743" y="111291"/>
                </a:lnTo>
                <a:lnTo>
                  <a:pt x="203832" y="99819"/>
                </a:lnTo>
                <a:lnTo>
                  <a:pt x="203832" y="62036"/>
                </a:lnTo>
                <a:close/>
              </a:path>
              <a:path w="255904" h="130175">
                <a:moveTo>
                  <a:pt x="127750" y="0"/>
                </a:moveTo>
                <a:lnTo>
                  <a:pt x="0" y="43027"/>
                </a:lnTo>
                <a:lnTo>
                  <a:pt x="25194" y="51354"/>
                </a:lnTo>
                <a:lnTo>
                  <a:pt x="25194" y="100811"/>
                </a:lnTo>
                <a:lnTo>
                  <a:pt x="26507" y="102045"/>
                </a:lnTo>
                <a:lnTo>
                  <a:pt x="29743" y="102045"/>
                </a:lnTo>
                <a:lnTo>
                  <a:pt x="31054" y="100811"/>
                </a:lnTo>
                <a:lnTo>
                  <a:pt x="31053" y="53286"/>
                </a:lnTo>
                <a:lnTo>
                  <a:pt x="48746" y="53286"/>
                </a:lnTo>
                <a:lnTo>
                  <a:pt x="17687" y="43027"/>
                </a:lnTo>
                <a:lnTo>
                  <a:pt x="127750" y="5860"/>
                </a:lnTo>
                <a:lnTo>
                  <a:pt x="145150" y="5860"/>
                </a:lnTo>
                <a:lnTo>
                  <a:pt x="127750" y="0"/>
                </a:lnTo>
                <a:close/>
              </a:path>
              <a:path w="255904" h="130175">
                <a:moveTo>
                  <a:pt x="75234" y="62036"/>
                </a:moveTo>
                <a:lnTo>
                  <a:pt x="57532" y="62036"/>
                </a:lnTo>
                <a:lnTo>
                  <a:pt x="127751" y="85222"/>
                </a:lnTo>
                <a:lnTo>
                  <a:pt x="145431" y="79383"/>
                </a:lnTo>
                <a:lnTo>
                  <a:pt x="127751" y="79383"/>
                </a:lnTo>
                <a:lnTo>
                  <a:pt x="75234" y="62036"/>
                </a:lnTo>
                <a:close/>
              </a:path>
              <a:path w="255904" h="130175">
                <a:moveTo>
                  <a:pt x="145150" y="5860"/>
                </a:moveTo>
                <a:lnTo>
                  <a:pt x="127750" y="5860"/>
                </a:lnTo>
                <a:lnTo>
                  <a:pt x="238099" y="43027"/>
                </a:lnTo>
                <a:lnTo>
                  <a:pt x="237675" y="43027"/>
                </a:lnTo>
                <a:lnTo>
                  <a:pt x="127751" y="79383"/>
                </a:lnTo>
                <a:lnTo>
                  <a:pt x="145431" y="79383"/>
                </a:lnTo>
                <a:lnTo>
                  <a:pt x="197952" y="62036"/>
                </a:lnTo>
                <a:lnTo>
                  <a:pt x="203832" y="62036"/>
                </a:lnTo>
                <a:lnTo>
                  <a:pt x="203832" y="60099"/>
                </a:lnTo>
                <a:lnTo>
                  <a:pt x="255504" y="43028"/>
                </a:lnTo>
                <a:lnTo>
                  <a:pt x="145150" y="586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object 244" descr="">
            <a:hlinkClick r:id="rId119"/>
          </p:cNvPr>
          <p:cNvSpPr/>
          <p:nvPr/>
        </p:nvSpPr>
        <p:spPr>
          <a:xfrm>
            <a:off x="11747589" y="6284378"/>
            <a:ext cx="259715" cy="215265"/>
          </a:xfrm>
          <a:custGeom>
            <a:avLst/>
            <a:gdLst/>
            <a:ahLst/>
            <a:cxnLst/>
            <a:rect l="l" t="t" r="r" b="b"/>
            <a:pathLst>
              <a:path w="259715" h="215264">
                <a:moveTo>
                  <a:pt x="85432" y="97942"/>
                </a:moveTo>
                <a:lnTo>
                  <a:pt x="83350" y="88417"/>
                </a:lnTo>
                <a:lnTo>
                  <a:pt x="79540" y="83197"/>
                </a:lnTo>
                <a:lnTo>
                  <a:pt x="79540" y="97942"/>
                </a:lnTo>
                <a:lnTo>
                  <a:pt x="77927" y="105359"/>
                </a:lnTo>
                <a:lnTo>
                  <a:pt x="73507" y="111404"/>
                </a:lnTo>
                <a:lnTo>
                  <a:pt x="66954" y="115493"/>
                </a:lnTo>
                <a:lnTo>
                  <a:pt x="58928" y="116979"/>
                </a:lnTo>
                <a:lnTo>
                  <a:pt x="50914" y="115493"/>
                </a:lnTo>
                <a:lnTo>
                  <a:pt x="44361" y="111404"/>
                </a:lnTo>
                <a:lnTo>
                  <a:pt x="39941" y="105359"/>
                </a:lnTo>
                <a:lnTo>
                  <a:pt x="38315" y="97942"/>
                </a:lnTo>
                <a:lnTo>
                  <a:pt x="39941" y="90538"/>
                </a:lnTo>
                <a:lnTo>
                  <a:pt x="44361" y="84480"/>
                </a:lnTo>
                <a:lnTo>
                  <a:pt x="50914" y="80403"/>
                </a:lnTo>
                <a:lnTo>
                  <a:pt x="58928" y="78905"/>
                </a:lnTo>
                <a:lnTo>
                  <a:pt x="66954" y="80403"/>
                </a:lnTo>
                <a:lnTo>
                  <a:pt x="73507" y="84480"/>
                </a:lnTo>
                <a:lnTo>
                  <a:pt x="77927" y="90538"/>
                </a:lnTo>
                <a:lnTo>
                  <a:pt x="79540" y="97942"/>
                </a:lnTo>
                <a:lnTo>
                  <a:pt x="79540" y="83197"/>
                </a:lnTo>
                <a:lnTo>
                  <a:pt x="77673" y="80632"/>
                </a:lnTo>
                <a:lnTo>
                  <a:pt x="74891" y="78905"/>
                </a:lnTo>
                <a:lnTo>
                  <a:pt x="69253" y="75387"/>
                </a:lnTo>
                <a:lnTo>
                  <a:pt x="58928" y="73456"/>
                </a:lnTo>
                <a:lnTo>
                  <a:pt x="48615" y="75387"/>
                </a:lnTo>
                <a:lnTo>
                  <a:pt x="40195" y="80632"/>
                </a:lnTo>
                <a:lnTo>
                  <a:pt x="34518" y="88417"/>
                </a:lnTo>
                <a:lnTo>
                  <a:pt x="32435" y="97942"/>
                </a:lnTo>
                <a:lnTo>
                  <a:pt x="34518" y="107467"/>
                </a:lnTo>
                <a:lnTo>
                  <a:pt x="40195" y="115252"/>
                </a:lnTo>
                <a:lnTo>
                  <a:pt x="48615" y="120497"/>
                </a:lnTo>
                <a:lnTo>
                  <a:pt x="58928" y="122428"/>
                </a:lnTo>
                <a:lnTo>
                  <a:pt x="69215" y="120497"/>
                </a:lnTo>
                <a:lnTo>
                  <a:pt x="74879" y="116979"/>
                </a:lnTo>
                <a:lnTo>
                  <a:pt x="77660" y="115252"/>
                </a:lnTo>
                <a:lnTo>
                  <a:pt x="83337" y="107467"/>
                </a:lnTo>
                <a:lnTo>
                  <a:pt x="85432" y="97942"/>
                </a:lnTo>
                <a:close/>
              </a:path>
              <a:path w="259715" h="215264">
                <a:moveTo>
                  <a:pt x="168465" y="92544"/>
                </a:moveTo>
                <a:lnTo>
                  <a:pt x="90766" y="92544"/>
                </a:lnTo>
                <a:lnTo>
                  <a:pt x="91135" y="94322"/>
                </a:lnTo>
                <a:lnTo>
                  <a:pt x="91313" y="96139"/>
                </a:lnTo>
                <a:lnTo>
                  <a:pt x="91325" y="97993"/>
                </a:lnTo>
                <a:lnTo>
                  <a:pt x="167906" y="97942"/>
                </a:lnTo>
                <a:lnTo>
                  <a:pt x="167919" y="96139"/>
                </a:lnTo>
                <a:lnTo>
                  <a:pt x="168097" y="94322"/>
                </a:lnTo>
                <a:lnTo>
                  <a:pt x="168465" y="92544"/>
                </a:lnTo>
                <a:close/>
              </a:path>
              <a:path w="259715" h="215264">
                <a:moveTo>
                  <a:pt x="226783" y="97942"/>
                </a:moveTo>
                <a:lnTo>
                  <a:pt x="224701" y="88417"/>
                </a:lnTo>
                <a:lnTo>
                  <a:pt x="220891" y="83197"/>
                </a:lnTo>
                <a:lnTo>
                  <a:pt x="220891" y="97942"/>
                </a:lnTo>
                <a:lnTo>
                  <a:pt x="219278" y="105359"/>
                </a:lnTo>
                <a:lnTo>
                  <a:pt x="214858" y="111404"/>
                </a:lnTo>
                <a:lnTo>
                  <a:pt x="208305" y="115493"/>
                </a:lnTo>
                <a:lnTo>
                  <a:pt x="200279" y="116979"/>
                </a:lnTo>
                <a:lnTo>
                  <a:pt x="192290" y="115493"/>
                </a:lnTo>
                <a:lnTo>
                  <a:pt x="185724" y="111404"/>
                </a:lnTo>
                <a:lnTo>
                  <a:pt x="181305" y="105359"/>
                </a:lnTo>
                <a:lnTo>
                  <a:pt x="179692" y="97942"/>
                </a:lnTo>
                <a:lnTo>
                  <a:pt x="181292" y="90538"/>
                </a:lnTo>
                <a:lnTo>
                  <a:pt x="185699" y="84480"/>
                </a:lnTo>
                <a:lnTo>
                  <a:pt x="192252" y="80403"/>
                </a:lnTo>
                <a:lnTo>
                  <a:pt x="200279" y="78905"/>
                </a:lnTo>
                <a:lnTo>
                  <a:pt x="208305" y="80403"/>
                </a:lnTo>
                <a:lnTo>
                  <a:pt x="214858" y="84480"/>
                </a:lnTo>
                <a:lnTo>
                  <a:pt x="219278" y="90538"/>
                </a:lnTo>
                <a:lnTo>
                  <a:pt x="220891" y="97942"/>
                </a:lnTo>
                <a:lnTo>
                  <a:pt x="220891" y="83197"/>
                </a:lnTo>
                <a:lnTo>
                  <a:pt x="219024" y="80632"/>
                </a:lnTo>
                <a:lnTo>
                  <a:pt x="216242" y="78905"/>
                </a:lnTo>
                <a:lnTo>
                  <a:pt x="210591" y="75387"/>
                </a:lnTo>
                <a:lnTo>
                  <a:pt x="200279" y="73456"/>
                </a:lnTo>
                <a:lnTo>
                  <a:pt x="189966" y="75387"/>
                </a:lnTo>
                <a:lnTo>
                  <a:pt x="181546" y="80632"/>
                </a:lnTo>
                <a:lnTo>
                  <a:pt x="175869" y="88417"/>
                </a:lnTo>
                <a:lnTo>
                  <a:pt x="173774" y="97942"/>
                </a:lnTo>
                <a:lnTo>
                  <a:pt x="175869" y="107467"/>
                </a:lnTo>
                <a:lnTo>
                  <a:pt x="181546" y="115252"/>
                </a:lnTo>
                <a:lnTo>
                  <a:pt x="189966" y="120497"/>
                </a:lnTo>
                <a:lnTo>
                  <a:pt x="200279" y="122428"/>
                </a:lnTo>
                <a:lnTo>
                  <a:pt x="210566" y="120497"/>
                </a:lnTo>
                <a:lnTo>
                  <a:pt x="216230" y="116979"/>
                </a:lnTo>
                <a:lnTo>
                  <a:pt x="218998" y="115252"/>
                </a:lnTo>
                <a:lnTo>
                  <a:pt x="224688" y="107467"/>
                </a:lnTo>
                <a:lnTo>
                  <a:pt x="226783" y="97942"/>
                </a:lnTo>
                <a:close/>
              </a:path>
              <a:path w="259715" h="215264">
                <a:moveTo>
                  <a:pt x="259181" y="70739"/>
                </a:moveTo>
                <a:lnTo>
                  <a:pt x="230174" y="43624"/>
                </a:lnTo>
                <a:lnTo>
                  <a:pt x="202158" y="43624"/>
                </a:lnTo>
                <a:lnTo>
                  <a:pt x="199136" y="42443"/>
                </a:lnTo>
                <a:lnTo>
                  <a:pt x="197040" y="40284"/>
                </a:lnTo>
                <a:lnTo>
                  <a:pt x="192316" y="35966"/>
                </a:lnTo>
                <a:lnTo>
                  <a:pt x="192316" y="43624"/>
                </a:lnTo>
                <a:lnTo>
                  <a:pt x="97218" y="43624"/>
                </a:lnTo>
                <a:lnTo>
                  <a:pt x="97218" y="5473"/>
                </a:lnTo>
                <a:lnTo>
                  <a:pt x="148107" y="5473"/>
                </a:lnTo>
                <a:lnTo>
                  <a:pt x="150317" y="6286"/>
                </a:lnTo>
                <a:lnTo>
                  <a:pt x="152501" y="7124"/>
                </a:lnTo>
                <a:lnTo>
                  <a:pt x="192316" y="43624"/>
                </a:lnTo>
                <a:lnTo>
                  <a:pt x="192316" y="35966"/>
                </a:lnTo>
                <a:lnTo>
                  <a:pt x="159042" y="5473"/>
                </a:lnTo>
                <a:lnTo>
                  <a:pt x="155536" y="2260"/>
                </a:lnTo>
                <a:lnTo>
                  <a:pt x="149567" y="0"/>
                </a:lnTo>
                <a:lnTo>
                  <a:pt x="91325" y="0"/>
                </a:lnTo>
                <a:lnTo>
                  <a:pt x="91325" y="5473"/>
                </a:lnTo>
                <a:lnTo>
                  <a:pt x="91325" y="43624"/>
                </a:lnTo>
                <a:lnTo>
                  <a:pt x="8382" y="43624"/>
                </a:lnTo>
                <a:lnTo>
                  <a:pt x="44234" y="10160"/>
                </a:lnTo>
                <a:lnTo>
                  <a:pt x="47637" y="7112"/>
                </a:lnTo>
                <a:lnTo>
                  <a:pt x="52070" y="5473"/>
                </a:lnTo>
                <a:lnTo>
                  <a:pt x="91325" y="5473"/>
                </a:lnTo>
                <a:lnTo>
                  <a:pt x="91325" y="0"/>
                </a:lnTo>
                <a:lnTo>
                  <a:pt x="50609" y="0"/>
                </a:lnTo>
                <a:lnTo>
                  <a:pt x="44577" y="2260"/>
                </a:lnTo>
                <a:lnTo>
                  <a:pt x="40081" y="6286"/>
                </a:lnTo>
                <a:lnTo>
                  <a:pt x="1244" y="42443"/>
                </a:lnTo>
                <a:lnTo>
                  <a:pt x="0" y="45224"/>
                </a:lnTo>
                <a:lnTo>
                  <a:pt x="38" y="76200"/>
                </a:lnTo>
                <a:lnTo>
                  <a:pt x="1905" y="84658"/>
                </a:lnTo>
                <a:lnTo>
                  <a:pt x="6959" y="91567"/>
                </a:lnTo>
                <a:lnTo>
                  <a:pt x="14439" y="96227"/>
                </a:lnTo>
                <a:lnTo>
                  <a:pt x="23634" y="97967"/>
                </a:lnTo>
                <a:lnTo>
                  <a:pt x="26543" y="97967"/>
                </a:lnTo>
                <a:lnTo>
                  <a:pt x="26543" y="96227"/>
                </a:lnTo>
                <a:lnTo>
                  <a:pt x="26733" y="94322"/>
                </a:lnTo>
                <a:lnTo>
                  <a:pt x="26974" y="93103"/>
                </a:lnTo>
                <a:lnTo>
                  <a:pt x="27089" y="92544"/>
                </a:lnTo>
                <a:lnTo>
                  <a:pt x="13868" y="92544"/>
                </a:lnTo>
                <a:lnTo>
                  <a:pt x="5930" y="85217"/>
                </a:lnTo>
                <a:lnTo>
                  <a:pt x="5930" y="48971"/>
                </a:lnTo>
                <a:lnTo>
                  <a:pt x="229730" y="48971"/>
                </a:lnTo>
                <a:lnTo>
                  <a:pt x="238899" y="50685"/>
                </a:lnTo>
                <a:lnTo>
                  <a:pt x="246392" y="55346"/>
                </a:lnTo>
                <a:lnTo>
                  <a:pt x="251434" y="62268"/>
                </a:lnTo>
                <a:lnTo>
                  <a:pt x="253288" y="70739"/>
                </a:lnTo>
                <a:lnTo>
                  <a:pt x="253288" y="90106"/>
                </a:lnTo>
                <a:lnTo>
                  <a:pt x="250659" y="92544"/>
                </a:lnTo>
                <a:lnTo>
                  <a:pt x="232117" y="92544"/>
                </a:lnTo>
                <a:lnTo>
                  <a:pt x="232486" y="94322"/>
                </a:lnTo>
                <a:lnTo>
                  <a:pt x="232676" y="96227"/>
                </a:lnTo>
                <a:lnTo>
                  <a:pt x="232676" y="97967"/>
                </a:lnTo>
                <a:lnTo>
                  <a:pt x="253898" y="97967"/>
                </a:lnTo>
                <a:lnTo>
                  <a:pt x="259156" y="93116"/>
                </a:lnTo>
                <a:lnTo>
                  <a:pt x="259181" y="70739"/>
                </a:lnTo>
                <a:close/>
              </a:path>
              <a:path w="259715" h="215264">
                <a:moveTo>
                  <a:pt x="259194" y="209486"/>
                </a:moveTo>
                <a:lnTo>
                  <a:pt x="141401" y="209486"/>
                </a:lnTo>
                <a:lnTo>
                  <a:pt x="141401" y="114287"/>
                </a:lnTo>
                <a:lnTo>
                  <a:pt x="167906" y="114287"/>
                </a:lnTo>
                <a:lnTo>
                  <a:pt x="167906" y="108839"/>
                </a:lnTo>
                <a:lnTo>
                  <a:pt x="135509" y="108839"/>
                </a:lnTo>
                <a:lnTo>
                  <a:pt x="135509" y="114287"/>
                </a:lnTo>
                <a:lnTo>
                  <a:pt x="135509" y="209486"/>
                </a:lnTo>
                <a:lnTo>
                  <a:pt x="123736" y="209486"/>
                </a:lnTo>
                <a:lnTo>
                  <a:pt x="123736" y="114287"/>
                </a:lnTo>
                <a:lnTo>
                  <a:pt x="135509" y="114287"/>
                </a:lnTo>
                <a:lnTo>
                  <a:pt x="135509" y="108839"/>
                </a:lnTo>
                <a:lnTo>
                  <a:pt x="91338" y="108839"/>
                </a:lnTo>
                <a:lnTo>
                  <a:pt x="91338" y="114287"/>
                </a:lnTo>
                <a:lnTo>
                  <a:pt x="117843" y="114287"/>
                </a:lnTo>
                <a:lnTo>
                  <a:pt x="117843" y="209486"/>
                </a:lnTo>
                <a:lnTo>
                  <a:pt x="50" y="209486"/>
                </a:lnTo>
                <a:lnTo>
                  <a:pt x="50" y="214934"/>
                </a:lnTo>
                <a:lnTo>
                  <a:pt x="259194" y="214934"/>
                </a:lnTo>
                <a:lnTo>
                  <a:pt x="259194" y="209486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 descr="">
            <a:hlinkClick r:id="rId49"/>
          </p:cNvPr>
          <p:cNvSpPr/>
          <p:nvPr/>
        </p:nvSpPr>
        <p:spPr>
          <a:xfrm>
            <a:off x="11714277" y="7023137"/>
            <a:ext cx="276225" cy="212090"/>
          </a:xfrm>
          <a:custGeom>
            <a:avLst/>
            <a:gdLst/>
            <a:ahLst/>
            <a:cxnLst/>
            <a:rect l="l" t="t" r="r" b="b"/>
            <a:pathLst>
              <a:path w="276225" h="212090">
                <a:moveTo>
                  <a:pt x="164846" y="105930"/>
                </a:moveTo>
                <a:lnTo>
                  <a:pt x="162725" y="97891"/>
                </a:lnTo>
                <a:lnTo>
                  <a:pt x="158115" y="92659"/>
                </a:lnTo>
                <a:lnTo>
                  <a:pt x="158115" y="105930"/>
                </a:lnTo>
                <a:lnTo>
                  <a:pt x="156527" y="111963"/>
                </a:lnTo>
                <a:lnTo>
                  <a:pt x="152184" y="116890"/>
                </a:lnTo>
                <a:lnTo>
                  <a:pt x="145757" y="120218"/>
                </a:lnTo>
                <a:lnTo>
                  <a:pt x="137934" y="121437"/>
                </a:lnTo>
                <a:lnTo>
                  <a:pt x="130073" y="120218"/>
                </a:lnTo>
                <a:lnTo>
                  <a:pt x="123659" y="116890"/>
                </a:lnTo>
                <a:lnTo>
                  <a:pt x="119329" y="111963"/>
                </a:lnTo>
                <a:lnTo>
                  <a:pt x="117741" y="105930"/>
                </a:lnTo>
                <a:lnTo>
                  <a:pt x="119329" y="99898"/>
                </a:lnTo>
                <a:lnTo>
                  <a:pt x="123659" y="94970"/>
                </a:lnTo>
                <a:lnTo>
                  <a:pt x="130073" y="91643"/>
                </a:lnTo>
                <a:lnTo>
                  <a:pt x="137934" y="90436"/>
                </a:lnTo>
                <a:lnTo>
                  <a:pt x="145783" y="91643"/>
                </a:lnTo>
                <a:lnTo>
                  <a:pt x="152209" y="94970"/>
                </a:lnTo>
                <a:lnTo>
                  <a:pt x="156527" y="99898"/>
                </a:lnTo>
                <a:lnTo>
                  <a:pt x="158115" y="105930"/>
                </a:lnTo>
                <a:lnTo>
                  <a:pt x="158115" y="92659"/>
                </a:lnTo>
                <a:lnTo>
                  <a:pt x="156946" y="91325"/>
                </a:lnTo>
                <a:lnTo>
                  <a:pt x="155232" y="90436"/>
                </a:lnTo>
                <a:lnTo>
                  <a:pt x="148399" y="86893"/>
                </a:lnTo>
                <a:lnTo>
                  <a:pt x="137934" y="85267"/>
                </a:lnTo>
                <a:lnTo>
                  <a:pt x="127444" y="86893"/>
                </a:lnTo>
                <a:lnTo>
                  <a:pt x="118897" y="91325"/>
                </a:lnTo>
                <a:lnTo>
                  <a:pt x="113131" y="97891"/>
                </a:lnTo>
                <a:lnTo>
                  <a:pt x="111023" y="105930"/>
                </a:lnTo>
                <a:lnTo>
                  <a:pt x="113131" y="113982"/>
                </a:lnTo>
                <a:lnTo>
                  <a:pt x="118897" y="120548"/>
                </a:lnTo>
                <a:lnTo>
                  <a:pt x="127457" y="124980"/>
                </a:lnTo>
                <a:lnTo>
                  <a:pt x="137934" y="126606"/>
                </a:lnTo>
                <a:lnTo>
                  <a:pt x="148412" y="124980"/>
                </a:lnTo>
                <a:lnTo>
                  <a:pt x="155244" y="121437"/>
                </a:lnTo>
                <a:lnTo>
                  <a:pt x="156959" y="120548"/>
                </a:lnTo>
                <a:lnTo>
                  <a:pt x="162725" y="113982"/>
                </a:lnTo>
                <a:lnTo>
                  <a:pt x="164846" y="105930"/>
                </a:lnTo>
                <a:close/>
              </a:path>
              <a:path w="276225" h="212090">
                <a:moveTo>
                  <a:pt x="275856" y="103352"/>
                </a:moveTo>
                <a:lnTo>
                  <a:pt x="252234" y="103352"/>
                </a:lnTo>
                <a:lnTo>
                  <a:pt x="245503" y="80454"/>
                </a:lnTo>
                <a:lnTo>
                  <a:pt x="245503" y="103352"/>
                </a:lnTo>
                <a:lnTo>
                  <a:pt x="245503" y="108521"/>
                </a:lnTo>
                <a:lnTo>
                  <a:pt x="236435" y="139217"/>
                </a:lnTo>
                <a:lnTo>
                  <a:pt x="213995" y="164350"/>
                </a:lnTo>
                <a:lnTo>
                  <a:pt x="181267" y="181571"/>
                </a:lnTo>
                <a:lnTo>
                  <a:pt x="141300" y="188544"/>
                </a:lnTo>
                <a:lnTo>
                  <a:pt x="141300" y="168008"/>
                </a:lnTo>
                <a:lnTo>
                  <a:pt x="140601" y="168008"/>
                </a:lnTo>
                <a:lnTo>
                  <a:pt x="194983" y="149758"/>
                </a:lnTo>
                <a:lnTo>
                  <a:pt x="218592" y="108521"/>
                </a:lnTo>
                <a:lnTo>
                  <a:pt x="245503" y="108521"/>
                </a:lnTo>
                <a:lnTo>
                  <a:pt x="245503" y="103352"/>
                </a:lnTo>
                <a:lnTo>
                  <a:pt x="218592" y="103352"/>
                </a:lnTo>
                <a:lnTo>
                  <a:pt x="211861" y="81394"/>
                </a:lnTo>
                <a:lnTo>
                  <a:pt x="211861" y="103352"/>
                </a:lnTo>
                <a:lnTo>
                  <a:pt x="178295" y="103352"/>
                </a:lnTo>
                <a:lnTo>
                  <a:pt x="178295" y="108521"/>
                </a:lnTo>
                <a:lnTo>
                  <a:pt x="211861" y="108521"/>
                </a:lnTo>
                <a:lnTo>
                  <a:pt x="205447" y="129171"/>
                </a:lnTo>
                <a:lnTo>
                  <a:pt x="190233" y="146100"/>
                </a:lnTo>
                <a:lnTo>
                  <a:pt x="168186" y="157784"/>
                </a:lnTo>
                <a:lnTo>
                  <a:pt x="141300" y="162712"/>
                </a:lnTo>
                <a:lnTo>
                  <a:pt x="141300" y="136931"/>
                </a:lnTo>
                <a:lnTo>
                  <a:pt x="135267" y="136931"/>
                </a:lnTo>
                <a:lnTo>
                  <a:pt x="135267" y="168008"/>
                </a:lnTo>
                <a:lnTo>
                  <a:pt x="134569" y="168008"/>
                </a:lnTo>
                <a:lnTo>
                  <a:pt x="134569" y="188544"/>
                </a:lnTo>
                <a:lnTo>
                  <a:pt x="94589" y="181571"/>
                </a:lnTo>
                <a:lnTo>
                  <a:pt x="61861" y="164350"/>
                </a:lnTo>
                <a:lnTo>
                  <a:pt x="39433" y="139217"/>
                </a:lnTo>
                <a:lnTo>
                  <a:pt x="30365" y="108521"/>
                </a:lnTo>
                <a:lnTo>
                  <a:pt x="57277" y="108521"/>
                </a:lnTo>
                <a:lnTo>
                  <a:pt x="64223" y="131178"/>
                </a:lnTo>
                <a:lnTo>
                  <a:pt x="80873" y="149745"/>
                </a:lnTo>
                <a:lnTo>
                  <a:pt x="105054" y="162547"/>
                </a:lnTo>
                <a:lnTo>
                  <a:pt x="135267" y="168008"/>
                </a:lnTo>
                <a:lnTo>
                  <a:pt x="135267" y="136931"/>
                </a:lnTo>
                <a:lnTo>
                  <a:pt x="134569" y="136931"/>
                </a:lnTo>
                <a:lnTo>
                  <a:pt x="134569" y="162712"/>
                </a:lnTo>
                <a:lnTo>
                  <a:pt x="107670" y="157784"/>
                </a:lnTo>
                <a:lnTo>
                  <a:pt x="85623" y="146100"/>
                </a:lnTo>
                <a:lnTo>
                  <a:pt x="70408" y="129171"/>
                </a:lnTo>
                <a:lnTo>
                  <a:pt x="64008" y="108521"/>
                </a:lnTo>
                <a:lnTo>
                  <a:pt x="97561" y="108521"/>
                </a:lnTo>
                <a:lnTo>
                  <a:pt x="97561" y="103352"/>
                </a:lnTo>
                <a:lnTo>
                  <a:pt x="64008" y="103352"/>
                </a:lnTo>
                <a:lnTo>
                  <a:pt x="70408" y="82689"/>
                </a:lnTo>
                <a:lnTo>
                  <a:pt x="85623" y="65760"/>
                </a:lnTo>
                <a:lnTo>
                  <a:pt x="107670" y="54076"/>
                </a:lnTo>
                <a:lnTo>
                  <a:pt x="134569" y="49149"/>
                </a:lnTo>
                <a:lnTo>
                  <a:pt x="134569" y="74930"/>
                </a:lnTo>
                <a:lnTo>
                  <a:pt x="141300" y="74930"/>
                </a:lnTo>
                <a:lnTo>
                  <a:pt x="141300" y="49149"/>
                </a:lnTo>
                <a:lnTo>
                  <a:pt x="168186" y="54076"/>
                </a:lnTo>
                <a:lnTo>
                  <a:pt x="190233" y="65760"/>
                </a:lnTo>
                <a:lnTo>
                  <a:pt x="205447" y="82689"/>
                </a:lnTo>
                <a:lnTo>
                  <a:pt x="211861" y="103352"/>
                </a:lnTo>
                <a:lnTo>
                  <a:pt x="211861" y="81394"/>
                </a:lnTo>
                <a:lnTo>
                  <a:pt x="211645" y="80683"/>
                </a:lnTo>
                <a:lnTo>
                  <a:pt x="194983" y="62115"/>
                </a:lnTo>
                <a:lnTo>
                  <a:pt x="170802" y="49314"/>
                </a:lnTo>
                <a:lnTo>
                  <a:pt x="169875" y="49149"/>
                </a:lnTo>
                <a:lnTo>
                  <a:pt x="141300" y="43980"/>
                </a:lnTo>
                <a:lnTo>
                  <a:pt x="141300" y="23317"/>
                </a:lnTo>
                <a:lnTo>
                  <a:pt x="181267" y="30289"/>
                </a:lnTo>
                <a:lnTo>
                  <a:pt x="213995" y="47510"/>
                </a:lnTo>
                <a:lnTo>
                  <a:pt x="236435" y="72644"/>
                </a:lnTo>
                <a:lnTo>
                  <a:pt x="245503" y="103352"/>
                </a:lnTo>
                <a:lnTo>
                  <a:pt x="245503" y="80454"/>
                </a:lnTo>
                <a:lnTo>
                  <a:pt x="242620" y="70637"/>
                </a:lnTo>
                <a:lnTo>
                  <a:pt x="218859" y="43980"/>
                </a:lnTo>
                <a:lnTo>
                  <a:pt x="183883" y="25527"/>
                </a:lnTo>
                <a:lnTo>
                  <a:pt x="171119" y="23317"/>
                </a:lnTo>
                <a:lnTo>
                  <a:pt x="141300" y="18148"/>
                </a:lnTo>
                <a:lnTo>
                  <a:pt x="141300" y="0"/>
                </a:lnTo>
                <a:lnTo>
                  <a:pt x="134569" y="0"/>
                </a:lnTo>
                <a:lnTo>
                  <a:pt x="134569" y="18148"/>
                </a:lnTo>
                <a:lnTo>
                  <a:pt x="134569" y="23317"/>
                </a:lnTo>
                <a:lnTo>
                  <a:pt x="134569" y="43980"/>
                </a:lnTo>
                <a:lnTo>
                  <a:pt x="105054" y="49314"/>
                </a:lnTo>
                <a:lnTo>
                  <a:pt x="80873" y="62115"/>
                </a:lnTo>
                <a:lnTo>
                  <a:pt x="64223" y="80683"/>
                </a:lnTo>
                <a:lnTo>
                  <a:pt x="57277" y="103352"/>
                </a:lnTo>
                <a:lnTo>
                  <a:pt x="30365" y="103352"/>
                </a:lnTo>
                <a:lnTo>
                  <a:pt x="39433" y="72644"/>
                </a:lnTo>
                <a:lnTo>
                  <a:pt x="61861" y="47510"/>
                </a:lnTo>
                <a:lnTo>
                  <a:pt x="94589" y="30289"/>
                </a:lnTo>
                <a:lnTo>
                  <a:pt x="134569" y="23317"/>
                </a:lnTo>
                <a:lnTo>
                  <a:pt x="134569" y="18148"/>
                </a:lnTo>
                <a:lnTo>
                  <a:pt x="91973" y="25527"/>
                </a:lnTo>
                <a:lnTo>
                  <a:pt x="57010" y="43980"/>
                </a:lnTo>
                <a:lnTo>
                  <a:pt x="33248" y="70637"/>
                </a:lnTo>
                <a:lnTo>
                  <a:pt x="23634" y="103352"/>
                </a:lnTo>
                <a:lnTo>
                  <a:pt x="0" y="103352"/>
                </a:lnTo>
                <a:lnTo>
                  <a:pt x="0" y="108521"/>
                </a:lnTo>
                <a:lnTo>
                  <a:pt x="23634" y="108521"/>
                </a:lnTo>
                <a:lnTo>
                  <a:pt x="33248" y="141224"/>
                </a:lnTo>
                <a:lnTo>
                  <a:pt x="57111" y="168008"/>
                </a:lnTo>
                <a:lnTo>
                  <a:pt x="91973" y="186334"/>
                </a:lnTo>
                <a:lnTo>
                  <a:pt x="134569" y="193713"/>
                </a:lnTo>
                <a:lnTo>
                  <a:pt x="134569" y="211861"/>
                </a:lnTo>
                <a:lnTo>
                  <a:pt x="141300" y="211861"/>
                </a:lnTo>
                <a:lnTo>
                  <a:pt x="141300" y="193713"/>
                </a:lnTo>
                <a:lnTo>
                  <a:pt x="171119" y="188544"/>
                </a:lnTo>
                <a:lnTo>
                  <a:pt x="183883" y="186334"/>
                </a:lnTo>
                <a:lnTo>
                  <a:pt x="218757" y="168008"/>
                </a:lnTo>
                <a:lnTo>
                  <a:pt x="242620" y="141224"/>
                </a:lnTo>
                <a:lnTo>
                  <a:pt x="252234" y="108521"/>
                </a:lnTo>
                <a:lnTo>
                  <a:pt x="275856" y="108521"/>
                </a:lnTo>
                <a:lnTo>
                  <a:pt x="275856" y="103352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46" name="object 246" descr="">
            <a:hlinkClick r:id="rId51"/>
          </p:cNvPr>
          <p:cNvPicPr/>
          <p:nvPr/>
        </p:nvPicPr>
        <p:blipFill>
          <a:blip r:embed="rId124" cstate="print"/>
          <a:stretch>
            <a:fillRect/>
          </a:stretch>
        </p:blipFill>
        <p:spPr>
          <a:xfrm>
            <a:off x="11764571" y="7792085"/>
            <a:ext cx="241899" cy="161013"/>
          </a:xfrm>
          <a:prstGeom prst="rect">
            <a:avLst/>
          </a:prstGeom>
        </p:spPr>
      </p:pic>
      <p:pic>
        <p:nvPicPr>
          <p:cNvPr id="247" name="object 247" descr="">
            <a:hlinkClick r:id="rId120"/>
          </p:cNvPr>
          <p:cNvPicPr/>
          <p:nvPr/>
        </p:nvPicPr>
        <p:blipFill>
          <a:blip r:embed="rId125" cstate="print"/>
          <a:stretch>
            <a:fillRect/>
          </a:stretch>
        </p:blipFill>
        <p:spPr>
          <a:xfrm>
            <a:off x="11662888" y="8448075"/>
            <a:ext cx="258318" cy="261852"/>
          </a:xfrm>
          <a:prstGeom prst="rect">
            <a:avLst/>
          </a:prstGeom>
        </p:spPr>
      </p:pic>
      <p:pic>
        <p:nvPicPr>
          <p:cNvPr id="248" name="object 248" descr="">
            <a:hlinkClick r:id="rId62"/>
          </p:cNvPr>
          <p:cNvPicPr/>
          <p:nvPr/>
        </p:nvPicPr>
        <p:blipFill>
          <a:blip r:embed="rId126" cstate="print"/>
          <a:stretch>
            <a:fillRect/>
          </a:stretch>
        </p:blipFill>
        <p:spPr>
          <a:xfrm>
            <a:off x="12877572" y="5515844"/>
            <a:ext cx="236652" cy="244028"/>
          </a:xfrm>
          <a:prstGeom prst="rect">
            <a:avLst/>
          </a:prstGeom>
        </p:spPr>
      </p:pic>
      <p:pic>
        <p:nvPicPr>
          <p:cNvPr id="249" name="object 249" descr="">
            <a:hlinkClick r:id="rId28"/>
          </p:cNvPr>
          <p:cNvPicPr/>
          <p:nvPr/>
        </p:nvPicPr>
        <p:blipFill>
          <a:blip r:embed="rId127" cstate="print"/>
          <a:stretch>
            <a:fillRect/>
          </a:stretch>
        </p:blipFill>
        <p:spPr>
          <a:xfrm>
            <a:off x="12929193" y="4662570"/>
            <a:ext cx="167232" cy="220980"/>
          </a:xfrm>
          <a:prstGeom prst="rect">
            <a:avLst/>
          </a:prstGeom>
        </p:spPr>
      </p:pic>
      <p:pic>
        <p:nvPicPr>
          <p:cNvPr id="250" name="object 250" descr="">
            <a:hlinkClick r:id="rId28"/>
          </p:cNvPr>
          <p:cNvPicPr/>
          <p:nvPr/>
        </p:nvPicPr>
        <p:blipFill>
          <a:blip r:embed="rId128" cstate="print"/>
          <a:stretch>
            <a:fillRect/>
          </a:stretch>
        </p:blipFill>
        <p:spPr>
          <a:xfrm>
            <a:off x="11716735" y="4725289"/>
            <a:ext cx="238411" cy="134248"/>
          </a:xfrm>
          <a:prstGeom prst="rect">
            <a:avLst/>
          </a:prstGeom>
        </p:spPr>
      </p:pic>
      <p:pic>
        <p:nvPicPr>
          <p:cNvPr id="251" name="object 251" descr="">
            <a:hlinkClick r:id="rId17"/>
          </p:cNvPr>
          <p:cNvPicPr/>
          <p:nvPr/>
        </p:nvPicPr>
        <p:blipFill>
          <a:blip r:embed="rId129" cstate="print"/>
          <a:stretch>
            <a:fillRect/>
          </a:stretch>
        </p:blipFill>
        <p:spPr>
          <a:xfrm>
            <a:off x="11730246" y="4072899"/>
            <a:ext cx="254475" cy="252986"/>
          </a:xfrm>
          <a:prstGeom prst="rect">
            <a:avLst/>
          </a:prstGeom>
        </p:spPr>
      </p:pic>
      <p:pic>
        <p:nvPicPr>
          <p:cNvPr id="252" name="object 252" descr="">
            <a:hlinkClick r:id="rId115"/>
          </p:cNvPr>
          <p:cNvPicPr/>
          <p:nvPr/>
        </p:nvPicPr>
        <p:blipFill>
          <a:blip r:embed="rId130" cstate="print"/>
          <a:stretch>
            <a:fillRect/>
          </a:stretch>
        </p:blipFill>
        <p:spPr>
          <a:xfrm>
            <a:off x="11687359" y="2595155"/>
            <a:ext cx="207657" cy="206303"/>
          </a:xfrm>
          <a:prstGeom prst="rect">
            <a:avLst/>
          </a:prstGeom>
        </p:spPr>
      </p:pic>
      <p:pic>
        <p:nvPicPr>
          <p:cNvPr id="253" name="object 253" descr="">
            <a:hlinkClick r:id="rId115"/>
          </p:cNvPr>
          <p:cNvPicPr/>
          <p:nvPr/>
        </p:nvPicPr>
        <p:blipFill>
          <a:blip r:embed="rId131" cstate="print"/>
          <a:stretch>
            <a:fillRect/>
          </a:stretch>
        </p:blipFill>
        <p:spPr>
          <a:xfrm>
            <a:off x="12859171" y="2604328"/>
            <a:ext cx="148084" cy="234590"/>
          </a:xfrm>
          <a:prstGeom prst="rect">
            <a:avLst/>
          </a:prstGeom>
        </p:spPr>
      </p:pic>
      <p:pic>
        <p:nvPicPr>
          <p:cNvPr id="254" name="object 254" descr="">
            <a:hlinkClick r:id="rId62"/>
          </p:cNvPr>
          <p:cNvPicPr/>
          <p:nvPr/>
        </p:nvPicPr>
        <p:blipFill>
          <a:blip r:embed="rId132" cstate="print"/>
          <a:stretch>
            <a:fillRect/>
          </a:stretch>
        </p:blipFill>
        <p:spPr>
          <a:xfrm>
            <a:off x="11688174" y="5528670"/>
            <a:ext cx="235171" cy="238412"/>
          </a:xfrm>
          <a:prstGeom prst="rect">
            <a:avLst/>
          </a:prstGeom>
        </p:spPr>
      </p:pic>
      <p:graphicFrame>
        <p:nvGraphicFramePr>
          <p:cNvPr id="255" name="object 255" descr=""/>
          <p:cNvGraphicFramePr>
            <a:graphicFrameLocks noGrp="1"/>
          </p:cNvGraphicFramePr>
          <p:nvPr/>
        </p:nvGraphicFramePr>
        <p:xfrm>
          <a:off x="3537077" y="3944465"/>
          <a:ext cx="1445260" cy="46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9060"/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845CC758335E4085C9B380D0CC886F" ma:contentTypeVersion="28" ma:contentTypeDescription="Create a new document." ma:contentTypeScope="" ma:versionID="e11d185a75d6178435ca776c86c3e63e">
  <xsd:schema xmlns:xsd="http://www.w3.org/2001/XMLSchema" xmlns:xs="http://www.w3.org/2001/XMLSchema" xmlns:p="http://schemas.microsoft.com/office/2006/metadata/properties" xmlns:ns1="http://schemas.microsoft.com/sharepoint/v3" xmlns:ns2="9afa3abf-2235-4bc2-9952-5d602e673183" xmlns:ns3="10f0df0f-4ccd-4f87-8dbd-d6d2ade1c7fe" targetNamespace="http://schemas.microsoft.com/office/2006/metadata/properties" ma:root="true" ma:fieldsID="ac14e65474b7863395cd4f45b6d514d0" ns1:_="" ns2:_="" ns3:_="">
    <xsd:import namespace="http://schemas.microsoft.com/sharepoint/v3"/>
    <xsd:import namespace="9afa3abf-2235-4bc2-9952-5d602e673183"/>
    <xsd:import namespace="10f0df0f-4ccd-4f87-8dbd-d6d2ade1c7f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AccessType" minOccurs="0"/>
                <xsd:element ref="ns2:When" minOccurs="0"/>
                <xsd:element ref="ns2:MediaServiceBillingMetadata" minOccurs="0"/>
                <xsd:element ref="ns2:Status" minOccurs="0"/>
                <xsd:element ref="ns2:PhotoswithSan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a3abf-2235-4bc2-9952-5d602e67318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AccessType" ma:index="25" nillable="true" ma:displayName="Access Type" ma:format="Dropdown" ma:internalName="AccessType">
      <xsd:simpleType>
        <xsd:restriction base="dms:Text">
          <xsd:maxLength value="255"/>
        </xsd:restriction>
      </xsd:simpleType>
    </xsd:element>
    <xsd:element name="When" ma:index="26" nillable="true" ma:displayName="When" ma:format="DateTime" ma:internalName="When">
      <xsd:simpleType>
        <xsd:restriction base="dms:DateTim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Status" ma:index="28" nillable="true" ma:displayName="Status" ma:format="Dropdown" ma:internalName="Statu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active"/>
                    <xsd:enumeration value="Active"/>
                    <xsd:enumeration value="Resolved"/>
                    <xsd:enumeration value="Active - High"/>
                    <xsd:enumeration value="New arrival"/>
                    <xsd:enumeration value="Alyshia"/>
                    <xsd:enumeration value="Jean"/>
                  </xsd:restriction>
                </xsd:simpleType>
              </xsd:element>
            </xsd:sequence>
          </xsd:extension>
        </xsd:complexContent>
      </xsd:complexType>
    </xsd:element>
    <xsd:element name="PhotoswithSanta" ma:index="29" nillable="true" ma:displayName="Photos with Santa" ma:description="https://usg01.safelinks.protection.office365.us/?url=https%3A%2F%2Fdrive.google.com%2Fdrive%2Ffolders%2F1St0yro2V8g8QiO5W5eH2KrqXeW_ym3Js%3Fusp%3Ddrive_link&amp;data=05%7C02%7Cbrynn.e.merz.ctr%40army.mil%7C6b24db81ffde4e9ffb3c08de3754bc56%7Cfae6d70f954b481192b60530d6f84c43%7C0%7C0%7C639009035401791682%7CUnknown%7CTWFpbGZsb3d8eyJFbXB0eU1hcGkiOnRydWUsIlYiOiIwLjAuMDAwMCIsIlAiOiJXaW4zMiIsIkFOIjoiTWFpbCIsIldUIjoyfQ%3D%3D%7C80000%7C%7C%7C&amp;sdata=6r1PIvvUh1GxEzhssxhFEamuAroOFLTmydxra3mlgco%3D&amp;reserved=0" ma:format="Hyperlink" ma:internalName="PhotoswithSanta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0df0f-4ccd-4f87-8dbd-d6d2ade1c7f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d1e14aa-096f-4afb-b532-77c2e3c6307f}" ma:internalName="TaxCatchAll" ma:showField="CatchAllData" ma:web="10f0df0f-4ccd-4f87-8dbd-d6d2ade1c7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fa3abf-2235-4bc2-9952-5d602e673183">
      <Terms xmlns="http://schemas.microsoft.com/office/infopath/2007/PartnerControls"/>
    </lcf76f155ced4ddcb4097134ff3c332f>
    <_ip_UnifiedCompliancePolicyUIAction xmlns="http://schemas.microsoft.com/sharepoint/v3" xsi:nil="true"/>
    <Status xmlns="9afa3abf-2235-4bc2-9952-5d602e673183" xsi:nil="true"/>
    <AccessType xmlns="9afa3abf-2235-4bc2-9952-5d602e673183" xsi:nil="true"/>
    <TaxCatchAll xmlns="10f0df0f-4ccd-4f87-8dbd-d6d2ade1c7fe" xsi:nil="true"/>
    <When xmlns="9afa3abf-2235-4bc2-9952-5d602e673183" xsi:nil="true"/>
    <PhotoswithSanta xmlns="9afa3abf-2235-4bc2-9952-5d602e673183">
      <Url xsi:nil="true"/>
      <Description xsi:nil="true"/>
    </PhotoswithSanta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2E63D18-23C4-4B29-9659-6FB93AFE5E41}"/>
</file>

<file path=customXml/itemProps2.xml><?xml version="1.0" encoding="utf-8"?>
<ds:datastoreItem xmlns:ds="http://schemas.openxmlformats.org/officeDocument/2006/customXml" ds:itemID="{68227FBF-45AE-492C-A68C-2A5EDAF443D9}"/>
</file>

<file path=customXml/itemProps3.xml><?xml version="1.0" encoding="utf-8"?>
<ds:datastoreItem xmlns:ds="http://schemas.openxmlformats.org/officeDocument/2006/customXml" ds:itemID="{EA6186B0-06B2-43C5-A279-10365FDB3C3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Brown, Scott P Mr CIV USA</dc:creator>
  <dcterms:created xsi:type="dcterms:W3CDTF">2025-12-19T15:02:24Z</dcterms:created>
  <dcterms:modified xsi:type="dcterms:W3CDTF">2025-12-19T15:02:24Z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Microsoft® Excel® for Microsoft 365</vt:lpwstr>
  </property>
  <property fmtid="{D5CDD505-2E9C-101B-9397-08002B2CF9AE}" pid="4" name="LastSaved">
    <vt:filetime>2025-12-19T00:00:00Z</vt:filetime>
  </property>
  <property fmtid="{D5CDD505-2E9C-101B-9397-08002B2CF9AE}" pid="5" name="MSIP_Label_554eecc5-e26c-4620-b240-5a8bb326c33d_Enabled">
    <vt:lpwstr>True</vt:lpwstr>
  </property>
  <property fmtid="{D5CDD505-2E9C-101B-9397-08002B2CF9AE}" pid="6" name="MSIP_Label_554eecc5-e26c-4620-b240-5a8bb326c33d_Method">
    <vt:lpwstr>Privileged</vt:lpwstr>
  </property>
  <property fmtid="{D5CDD505-2E9C-101B-9397-08002B2CF9AE}" pid="7" name="MSIP_Label_554eecc5-e26c-4620-b240-5a8bb326c33d_SiteId">
    <vt:lpwstr>fae6d70f-954b-4811-92b6-0530d6f84c43</vt:lpwstr>
  </property>
  <property fmtid="{D5CDD505-2E9C-101B-9397-08002B2CF9AE}" pid="8" name="Producer">
    <vt:lpwstr>Microsoft® Excel® for Microsoft 365</vt:lpwstr>
  </property>
  <property fmtid="{D5CDD505-2E9C-101B-9397-08002B2CF9AE}" pid="9" name="ContentTypeId">
    <vt:lpwstr>0x010100DE845CC758335E4085C9B380D0CC886F</vt:lpwstr>
  </property>
</Properties>
</file>