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19" r:id="rId1"/>
  </p:sldMasterIdLst>
  <p:notesMasterIdLst>
    <p:notesMasterId r:id="rId36"/>
  </p:notesMasterIdLst>
  <p:sldIdLst>
    <p:sldId id="294" r:id="rId2"/>
    <p:sldId id="295" r:id="rId3"/>
    <p:sldId id="290" r:id="rId4"/>
    <p:sldId id="296" r:id="rId5"/>
    <p:sldId id="281" r:id="rId6"/>
    <p:sldId id="312" r:id="rId7"/>
    <p:sldId id="297" r:id="rId8"/>
    <p:sldId id="271" r:id="rId9"/>
    <p:sldId id="263" r:id="rId10"/>
    <p:sldId id="292" r:id="rId11"/>
    <p:sldId id="288" r:id="rId12"/>
    <p:sldId id="274" r:id="rId13"/>
    <p:sldId id="265" r:id="rId14"/>
    <p:sldId id="299" r:id="rId15"/>
    <p:sldId id="304" r:id="rId16"/>
    <p:sldId id="305" r:id="rId17"/>
    <p:sldId id="285" r:id="rId18"/>
    <p:sldId id="276" r:id="rId19"/>
    <p:sldId id="306" r:id="rId20"/>
    <p:sldId id="282" r:id="rId21"/>
    <p:sldId id="257" r:id="rId22"/>
    <p:sldId id="268" r:id="rId23"/>
    <p:sldId id="287" r:id="rId24"/>
    <p:sldId id="279" r:id="rId25"/>
    <p:sldId id="303" r:id="rId26"/>
    <p:sldId id="270" r:id="rId27"/>
    <p:sldId id="280" r:id="rId28"/>
    <p:sldId id="293" r:id="rId29"/>
    <p:sldId id="300" r:id="rId30"/>
    <p:sldId id="302" r:id="rId31"/>
    <p:sldId id="307" r:id="rId32"/>
    <p:sldId id="308" r:id="rId33"/>
    <p:sldId id="309" r:id="rId34"/>
    <p:sldId id="273" r:id="rId35"/>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ry, Nicholas R Mr CIV USA" initials="FNRMCU" lastIdx="1" clrIdx="0">
    <p:extLst>
      <p:ext uri="{19B8F6BF-5375-455C-9EA6-DF929625EA0E}">
        <p15:presenceInfo xmlns:p15="http://schemas.microsoft.com/office/powerpoint/2012/main" userId="Fry, Nicholas R Mr CIV US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89CC15A-8ECB-461D-AE7C-0BC3D4F459F0}" v="10" dt="2025-07-02T14:24:10.54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94" autoAdjust="0"/>
    <p:restoredTop sz="94660"/>
  </p:normalViewPr>
  <p:slideViewPr>
    <p:cSldViewPr>
      <p:cViewPr varScale="1">
        <p:scale>
          <a:sx n="103" d="100"/>
          <a:sy n="103" d="100"/>
        </p:scale>
        <p:origin x="1008" y="366"/>
      </p:cViewPr>
      <p:guideLst>
        <p:guide orient="horz" pos="2160"/>
        <p:guide pos="2880"/>
      </p:guideLst>
    </p:cSldViewPr>
  </p:slideViewPr>
  <p:notesTextViewPr>
    <p:cViewPr>
      <p:scale>
        <a:sx n="100" d="100"/>
        <a:sy n="100" d="100"/>
      </p:scale>
      <p:origin x="0" y="0"/>
    </p:cViewPr>
  </p:notesText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ijalva, Stephen C CIV USARMY ID-READINESS (USA)" userId="267873eb-1736-48a9-b24a-b45d3336b6e0" providerId="ADAL" clId="{684D24CE-117C-4973-B96F-6FD1C56F2250}"/>
    <pc:docChg chg="custSel modSld">
      <pc:chgData name="Grijalva, Stephen C CIV USARMY ID-READINESS (USA)" userId="267873eb-1736-48a9-b24a-b45d3336b6e0" providerId="ADAL" clId="{684D24CE-117C-4973-B96F-6FD1C56F2250}" dt="2025-06-05T15:11:25.541" v="2860" actId="20577"/>
      <pc:docMkLst>
        <pc:docMk/>
      </pc:docMkLst>
      <pc:sldChg chg="modNotesTx">
        <pc:chgData name="Grijalva, Stephen C CIV USARMY ID-READINESS (USA)" userId="267873eb-1736-48a9-b24a-b45d3336b6e0" providerId="ADAL" clId="{684D24CE-117C-4973-B96F-6FD1C56F2250}" dt="2025-06-05T15:07:12.294" v="2343" actId="20577"/>
        <pc:sldMkLst>
          <pc:docMk/>
          <pc:sldMk cId="0" sldId="257"/>
        </pc:sldMkLst>
      </pc:sldChg>
      <pc:sldChg chg="modNotesTx">
        <pc:chgData name="Grijalva, Stephen C CIV USARMY ID-READINESS (USA)" userId="267873eb-1736-48a9-b24a-b45d3336b6e0" providerId="ADAL" clId="{684D24CE-117C-4973-B96F-6FD1C56F2250}" dt="2025-06-05T14:55:46.349" v="855" actId="20577"/>
        <pc:sldMkLst>
          <pc:docMk/>
          <pc:sldMk cId="0" sldId="263"/>
        </pc:sldMkLst>
      </pc:sldChg>
      <pc:sldChg chg="modNotesTx">
        <pc:chgData name="Grijalva, Stephen C CIV USARMY ID-READINESS (USA)" userId="267873eb-1736-48a9-b24a-b45d3336b6e0" providerId="ADAL" clId="{684D24CE-117C-4973-B96F-6FD1C56F2250}" dt="2025-06-05T14:58:04.345" v="1188" actId="20577"/>
        <pc:sldMkLst>
          <pc:docMk/>
          <pc:sldMk cId="0" sldId="265"/>
        </pc:sldMkLst>
      </pc:sldChg>
      <pc:sldChg chg="modNotesTx">
        <pc:chgData name="Grijalva, Stephen C CIV USARMY ID-READINESS (USA)" userId="267873eb-1736-48a9-b24a-b45d3336b6e0" providerId="ADAL" clId="{684D24CE-117C-4973-B96F-6FD1C56F2250}" dt="2025-06-05T15:08:03.026" v="2468" actId="20577"/>
        <pc:sldMkLst>
          <pc:docMk/>
          <pc:sldMk cId="0" sldId="268"/>
        </pc:sldMkLst>
      </pc:sldChg>
      <pc:sldChg chg="modNotesTx">
        <pc:chgData name="Grijalva, Stephen C CIV USARMY ID-READINESS (USA)" userId="267873eb-1736-48a9-b24a-b45d3336b6e0" providerId="ADAL" clId="{684D24CE-117C-4973-B96F-6FD1C56F2250}" dt="2025-06-05T15:10:34.525" v="2731" actId="20577"/>
        <pc:sldMkLst>
          <pc:docMk/>
          <pc:sldMk cId="0" sldId="270"/>
        </pc:sldMkLst>
      </pc:sldChg>
      <pc:sldChg chg="modNotesTx">
        <pc:chgData name="Grijalva, Stephen C CIV USARMY ID-READINESS (USA)" userId="267873eb-1736-48a9-b24a-b45d3336b6e0" providerId="ADAL" clId="{684D24CE-117C-4973-B96F-6FD1C56F2250}" dt="2025-06-05T14:54:57.783" v="736" actId="20577"/>
        <pc:sldMkLst>
          <pc:docMk/>
          <pc:sldMk cId="0" sldId="271"/>
        </pc:sldMkLst>
      </pc:sldChg>
      <pc:sldChg chg="modNotesTx">
        <pc:chgData name="Grijalva, Stephen C CIV USARMY ID-READINESS (USA)" userId="267873eb-1736-48a9-b24a-b45d3336b6e0" providerId="ADAL" clId="{684D24CE-117C-4973-B96F-6FD1C56F2250}" dt="2025-06-05T15:06:38.267" v="2262" actId="20577"/>
        <pc:sldMkLst>
          <pc:docMk/>
          <pc:sldMk cId="1514392896" sldId="282"/>
        </pc:sldMkLst>
      </pc:sldChg>
      <pc:sldChg chg="modNotesTx">
        <pc:chgData name="Grijalva, Stephen C CIV USARMY ID-READINESS (USA)" userId="267873eb-1736-48a9-b24a-b45d3336b6e0" providerId="ADAL" clId="{684D24CE-117C-4973-B96F-6FD1C56F2250}" dt="2025-06-05T15:03:35.294" v="1988" actId="20577"/>
        <pc:sldMkLst>
          <pc:docMk/>
          <pc:sldMk cId="3580030448" sldId="285"/>
        </pc:sldMkLst>
      </pc:sldChg>
      <pc:sldChg chg="modNotesTx">
        <pc:chgData name="Grijalva, Stephen C CIV USARMY ID-READINESS (USA)" userId="267873eb-1736-48a9-b24a-b45d3336b6e0" providerId="ADAL" clId="{684D24CE-117C-4973-B96F-6FD1C56F2250}" dt="2025-06-05T14:57:38.167" v="1106" actId="20577"/>
        <pc:sldMkLst>
          <pc:docMk/>
          <pc:sldMk cId="2563538609" sldId="288"/>
        </pc:sldMkLst>
      </pc:sldChg>
      <pc:sldChg chg="modNotesTx">
        <pc:chgData name="Grijalva, Stephen C CIV USARMY ID-READINESS (USA)" userId="267873eb-1736-48a9-b24a-b45d3336b6e0" providerId="ADAL" clId="{684D24CE-117C-4973-B96F-6FD1C56F2250}" dt="2025-06-05T14:51:28.003" v="307" actId="20577"/>
        <pc:sldMkLst>
          <pc:docMk/>
          <pc:sldMk cId="246557123" sldId="290"/>
        </pc:sldMkLst>
      </pc:sldChg>
      <pc:sldChg chg="modSp mod modNotesTx">
        <pc:chgData name="Grijalva, Stephen C CIV USARMY ID-READINESS (USA)" userId="267873eb-1736-48a9-b24a-b45d3336b6e0" providerId="ADAL" clId="{684D24CE-117C-4973-B96F-6FD1C56F2250}" dt="2025-06-05T14:56:24.903" v="940" actId="20577"/>
        <pc:sldMkLst>
          <pc:docMk/>
          <pc:sldMk cId="1671437551" sldId="292"/>
        </pc:sldMkLst>
        <pc:spChg chg="mod">
          <ac:chgData name="Grijalva, Stephen C CIV USARMY ID-READINESS (USA)" userId="267873eb-1736-48a9-b24a-b45d3336b6e0" providerId="ADAL" clId="{684D24CE-117C-4973-B96F-6FD1C56F2250}" dt="2025-06-05T14:47:50.343" v="47" actId="20577"/>
          <ac:spMkLst>
            <pc:docMk/>
            <pc:sldMk cId="1671437551" sldId="292"/>
            <ac:spMk id="4" creationId="{8DBFFA3D-DFD2-DCD1-8528-002C3494FE01}"/>
          </ac:spMkLst>
        </pc:spChg>
      </pc:sldChg>
      <pc:sldChg chg="modNotesTx">
        <pc:chgData name="Grijalva, Stephen C CIV USARMY ID-READINESS (USA)" userId="267873eb-1736-48a9-b24a-b45d3336b6e0" providerId="ADAL" clId="{684D24CE-117C-4973-B96F-6FD1C56F2250}" dt="2025-06-05T15:11:25.541" v="2860" actId="20577"/>
        <pc:sldMkLst>
          <pc:docMk/>
          <pc:sldMk cId="628919086" sldId="293"/>
        </pc:sldMkLst>
      </pc:sldChg>
      <pc:sldChg chg="delSp modSp modNotesTx">
        <pc:chgData name="Grijalva, Stephen C CIV USARMY ID-READINESS (USA)" userId="267873eb-1736-48a9-b24a-b45d3336b6e0" providerId="ADAL" clId="{684D24CE-117C-4973-B96F-6FD1C56F2250}" dt="2025-06-05T14:52:09.480" v="423" actId="20577"/>
        <pc:sldMkLst>
          <pc:docMk/>
          <pc:sldMk cId="1208909920" sldId="296"/>
        </pc:sldMkLst>
        <pc:picChg chg="mod">
          <ac:chgData name="Grijalva, Stephen C CIV USARMY ID-READINESS (USA)" userId="267873eb-1736-48a9-b24a-b45d3336b6e0" providerId="ADAL" clId="{684D24CE-117C-4973-B96F-6FD1C56F2250}" dt="2025-06-05T14:46:09.152" v="1" actId="1076"/>
          <ac:picMkLst>
            <pc:docMk/>
            <pc:sldMk cId="1208909920" sldId="296"/>
            <ac:picMk id="8" creationId="{2B422559-EA18-2215-BBED-66933BC485C1}"/>
          </ac:picMkLst>
        </pc:picChg>
      </pc:sldChg>
      <pc:sldChg chg="modSp modNotesTx">
        <pc:chgData name="Grijalva, Stephen C CIV USARMY ID-READINESS (USA)" userId="267873eb-1736-48a9-b24a-b45d3336b6e0" providerId="ADAL" clId="{684D24CE-117C-4973-B96F-6FD1C56F2250}" dt="2025-06-05T14:54:42.737" v="700" actId="20577"/>
        <pc:sldMkLst>
          <pc:docMk/>
          <pc:sldMk cId="1082692495" sldId="297"/>
        </pc:sldMkLst>
        <pc:graphicFrameChg chg="mod">
          <ac:chgData name="Grijalva, Stephen C CIV USARMY ID-READINESS (USA)" userId="267873eb-1736-48a9-b24a-b45d3336b6e0" providerId="ADAL" clId="{684D24CE-117C-4973-B96F-6FD1C56F2250}" dt="2025-06-05T14:46:53.008" v="16" actId="20577"/>
          <ac:graphicFrameMkLst>
            <pc:docMk/>
            <pc:sldMk cId="1082692495" sldId="297"/>
            <ac:graphicFrameMk id="6" creationId="{11691BAD-731A-9124-B193-074C7651DEF5}"/>
          </ac:graphicFrameMkLst>
        </pc:graphicFrameChg>
      </pc:sldChg>
      <pc:sldChg chg="modNotesTx">
        <pc:chgData name="Grijalva, Stephen C CIV USARMY ID-READINESS (USA)" userId="267873eb-1736-48a9-b24a-b45d3336b6e0" providerId="ADAL" clId="{684D24CE-117C-4973-B96F-6FD1C56F2250}" dt="2025-06-05T14:56:58.655" v="1058" actId="20577"/>
        <pc:sldMkLst>
          <pc:docMk/>
          <pc:sldMk cId="2598853862" sldId="298"/>
        </pc:sldMkLst>
      </pc:sldChg>
      <pc:sldChg chg="modNotesTx">
        <pc:chgData name="Grijalva, Stephen C CIV USARMY ID-READINESS (USA)" userId="267873eb-1736-48a9-b24a-b45d3336b6e0" providerId="ADAL" clId="{684D24CE-117C-4973-B96F-6FD1C56F2250}" dt="2025-06-05T14:59:19.886" v="1368" actId="33524"/>
        <pc:sldMkLst>
          <pc:docMk/>
          <pc:sldMk cId="578060270" sldId="299"/>
        </pc:sldMkLst>
      </pc:sldChg>
      <pc:sldChg chg="modNotesTx">
        <pc:chgData name="Grijalva, Stephen C CIV USARMY ID-READINESS (USA)" userId="267873eb-1736-48a9-b24a-b45d3336b6e0" providerId="ADAL" clId="{684D24CE-117C-4973-B96F-6FD1C56F2250}" dt="2025-06-05T15:09:46.837" v="2617" actId="20577"/>
        <pc:sldMkLst>
          <pc:docMk/>
          <pc:sldMk cId="2925568201" sldId="300"/>
        </pc:sldMkLst>
      </pc:sldChg>
      <pc:sldChg chg="modNotesTx">
        <pc:chgData name="Grijalva, Stephen C CIV USARMY ID-READINESS (USA)" userId="267873eb-1736-48a9-b24a-b45d3336b6e0" providerId="ADAL" clId="{684D24CE-117C-4973-B96F-6FD1C56F2250}" dt="2025-06-05T15:09:00.349" v="2580" actId="20577"/>
        <pc:sldMkLst>
          <pc:docMk/>
          <pc:sldMk cId="2456636555" sldId="303"/>
        </pc:sldMkLst>
      </pc:sldChg>
      <pc:sldChg chg="modNotesTx">
        <pc:chgData name="Grijalva, Stephen C CIV USARMY ID-READINESS (USA)" userId="267873eb-1736-48a9-b24a-b45d3336b6e0" providerId="ADAL" clId="{684D24CE-117C-4973-B96F-6FD1C56F2250}" dt="2025-06-05T15:02:45.650" v="1887" actId="20577"/>
        <pc:sldMkLst>
          <pc:docMk/>
          <pc:sldMk cId="2450403878" sldId="304"/>
        </pc:sldMkLst>
      </pc:sldChg>
      <pc:sldChg chg="modNotesTx">
        <pc:chgData name="Grijalva, Stephen C CIV USARMY ID-READINESS (USA)" userId="267873eb-1736-48a9-b24a-b45d3336b6e0" providerId="ADAL" clId="{684D24CE-117C-4973-B96F-6FD1C56F2250}" dt="2025-06-05T15:06:06.215" v="2184" actId="20577"/>
        <pc:sldMkLst>
          <pc:docMk/>
          <pc:sldMk cId="207035537" sldId="306"/>
        </pc:sldMkLst>
      </pc:sldChg>
    </pc:docChg>
  </pc:docChgLst>
  <pc:docChgLst>
    <pc:chgData name="Grijalva, Stephen C CIV USARMY ID-READINESS (USA)" userId="267873eb-1736-48a9-b24a-b45d3336b6e0" providerId="ADAL" clId="{A89CC15A-8ECB-461D-AE7C-0BC3D4F459F0}"/>
    <pc:docChg chg="custSel addSld delSld modSld sldOrd">
      <pc:chgData name="Grijalva, Stephen C CIV USARMY ID-READINESS (USA)" userId="267873eb-1736-48a9-b24a-b45d3336b6e0" providerId="ADAL" clId="{A89CC15A-8ECB-461D-AE7C-0BC3D4F459F0}" dt="2025-07-02T14:24:26.054" v="88" actId="2696"/>
      <pc:docMkLst>
        <pc:docMk/>
      </pc:docMkLst>
      <pc:sldChg chg="addSp delSp delDesignElem">
        <pc:chgData name="Grijalva, Stephen C CIV USARMY ID-READINESS (USA)" userId="267873eb-1736-48a9-b24a-b45d3336b6e0" providerId="ADAL" clId="{A89CC15A-8ECB-461D-AE7C-0BC3D4F459F0}" dt="2025-07-02T14:24:10.546" v="87"/>
        <pc:sldMkLst>
          <pc:docMk/>
          <pc:sldMk cId="0" sldId="257"/>
        </pc:sldMkLst>
        <pc:spChg chg="add del">
          <ac:chgData name="Grijalva, Stephen C CIV USARMY ID-READINESS (USA)" userId="267873eb-1736-48a9-b24a-b45d3336b6e0" providerId="ADAL" clId="{A89CC15A-8ECB-461D-AE7C-0BC3D4F459F0}" dt="2025-07-02T14:24:10.546" v="87"/>
          <ac:spMkLst>
            <pc:docMk/>
            <pc:sldMk cId="0" sldId="257"/>
            <ac:spMk id="10255" creationId="{BC004C91-9324-4E94-BC28-856AE162D3A8}"/>
          </ac:spMkLst>
        </pc:spChg>
        <pc:spChg chg="add del">
          <ac:chgData name="Grijalva, Stephen C CIV USARMY ID-READINESS (USA)" userId="267873eb-1736-48a9-b24a-b45d3336b6e0" providerId="ADAL" clId="{A89CC15A-8ECB-461D-AE7C-0BC3D4F459F0}" dt="2025-07-02T14:24:10.546" v="87"/>
          <ac:spMkLst>
            <pc:docMk/>
            <pc:sldMk cId="0" sldId="257"/>
            <ac:spMk id="10257" creationId="{5B562CD4-39C5-44ED-BD68-B789B305E0D5}"/>
          </ac:spMkLst>
        </pc:spChg>
      </pc:sldChg>
      <pc:sldChg chg="modSp">
        <pc:chgData name="Grijalva, Stephen C CIV USARMY ID-READINESS (USA)" userId="267873eb-1736-48a9-b24a-b45d3336b6e0" providerId="ADAL" clId="{A89CC15A-8ECB-461D-AE7C-0BC3D4F459F0}" dt="2025-07-02T14:24:10.546" v="87"/>
        <pc:sldMkLst>
          <pc:docMk/>
          <pc:sldMk cId="0" sldId="263"/>
        </pc:sldMkLst>
        <pc:spChg chg="mod">
          <ac:chgData name="Grijalva, Stephen C CIV USARMY ID-READINESS (USA)" userId="267873eb-1736-48a9-b24a-b45d3336b6e0" providerId="ADAL" clId="{A89CC15A-8ECB-461D-AE7C-0BC3D4F459F0}" dt="2025-07-02T14:24:10.546" v="87"/>
          <ac:spMkLst>
            <pc:docMk/>
            <pc:sldMk cId="0" sldId="263"/>
            <ac:spMk id="7" creationId="{00000000-0000-0000-0000-000000000000}"/>
          </ac:spMkLst>
        </pc:spChg>
      </pc:sldChg>
      <pc:sldChg chg="addSp delSp delDesignElem">
        <pc:chgData name="Grijalva, Stephen C CIV USARMY ID-READINESS (USA)" userId="267873eb-1736-48a9-b24a-b45d3336b6e0" providerId="ADAL" clId="{A89CC15A-8ECB-461D-AE7C-0BC3D4F459F0}" dt="2025-07-02T14:24:10.546" v="87"/>
        <pc:sldMkLst>
          <pc:docMk/>
          <pc:sldMk cId="0" sldId="265"/>
        </pc:sldMkLst>
        <pc:spChg chg="add del">
          <ac:chgData name="Grijalva, Stephen C CIV USARMY ID-READINESS (USA)" userId="267873eb-1736-48a9-b24a-b45d3336b6e0" providerId="ADAL" clId="{A89CC15A-8ECB-461D-AE7C-0BC3D4F459F0}" dt="2025-07-02T14:24:10.546" v="87"/>
          <ac:spMkLst>
            <pc:docMk/>
            <pc:sldMk cId="0" sldId="265"/>
            <ac:spMk id="21" creationId="{0D9B8FD4-CDEB-4EB4-B4DE-C89E11938958}"/>
          </ac:spMkLst>
        </pc:spChg>
        <pc:spChg chg="add del">
          <ac:chgData name="Grijalva, Stephen C CIV USARMY ID-READINESS (USA)" userId="267873eb-1736-48a9-b24a-b45d3336b6e0" providerId="ADAL" clId="{A89CC15A-8ECB-461D-AE7C-0BC3D4F459F0}" dt="2025-07-02T14:24:10.546" v="87"/>
          <ac:spMkLst>
            <pc:docMk/>
            <pc:sldMk cId="0" sldId="265"/>
            <ac:spMk id="22" creationId="{5A2E3D1D-9E9F-4739-BA14-D4D7FA9FBDD1}"/>
          </ac:spMkLst>
        </pc:spChg>
        <pc:spChg chg="add del">
          <ac:chgData name="Grijalva, Stephen C CIV USARMY ID-READINESS (USA)" userId="267873eb-1736-48a9-b24a-b45d3336b6e0" providerId="ADAL" clId="{A89CC15A-8ECB-461D-AE7C-0BC3D4F459F0}" dt="2025-07-02T14:24:10.546" v="87"/>
          <ac:spMkLst>
            <pc:docMk/>
            <pc:sldMk cId="0" sldId="265"/>
            <ac:spMk id="23" creationId="{1FFB365B-E9DC-4859-B8AB-CB83EEBE4E28}"/>
          </ac:spMkLst>
        </pc:spChg>
        <pc:spChg chg="add del">
          <ac:chgData name="Grijalva, Stephen C CIV USARMY ID-READINESS (USA)" userId="267873eb-1736-48a9-b24a-b45d3336b6e0" providerId="ADAL" clId="{A89CC15A-8ECB-461D-AE7C-0BC3D4F459F0}" dt="2025-07-02T14:24:10.546" v="87"/>
          <ac:spMkLst>
            <pc:docMk/>
            <pc:sldMk cId="0" sldId="265"/>
            <ac:spMk id="24" creationId="{8ADAB9C8-EB37-4914-A699-C716FC8FE4FE}"/>
          </ac:spMkLst>
        </pc:spChg>
      </pc:sldChg>
      <pc:sldChg chg="addSp delSp delDesignElem">
        <pc:chgData name="Grijalva, Stephen C CIV USARMY ID-READINESS (USA)" userId="267873eb-1736-48a9-b24a-b45d3336b6e0" providerId="ADAL" clId="{A89CC15A-8ECB-461D-AE7C-0BC3D4F459F0}" dt="2025-07-02T14:24:10.546" v="87"/>
        <pc:sldMkLst>
          <pc:docMk/>
          <pc:sldMk cId="0" sldId="268"/>
        </pc:sldMkLst>
        <pc:spChg chg="add del">
          <ac:chgData name="Grijalva, Stephen C CIV USARMY ID-READINESS (USA)" userId="267873eb-1736-48a9-b24a-b45d3336b6e0" providerId="ADAL" clId="{A89CC15A-8ECB-461D-AE7C-0BC3D4F459F0}" dt="2025-07-02T14:24:10.546" v="87"/>
          <ac:spMkLst>
            <pc:docMk/>
            <pc:sldMk cId="0" sldId="268"/>
            <ac:spMk id="31" creationId="{B87E4204-E93C-417B-9ED0-F81552DE87E4}"/>
          </ac:spMkLst>
        </pc:spChg>
        <pc:spChg chg="add del">
          <ac:chgData name="Grijalva, Stephen C CIV USARMY ID-READINESS (USA)" userId="267873eb-1736-48a9-b24a-b45d3336b6e0" providerId="ADAL" clId="{A89CC15A-8ECB-461D-AE7C-0BC3D4F459F0}" dt="2025-07-02T14:24:10.546" v="87"/>
          <ac:spMkLst>
            <pc:docMk/>
            <pc:sldMk cId="0" sldId="268"/>
            <ac:spMk id="32" creationId="{068E4A00-82CC-4AD0-B631-F820AEE40F36}"/>
          </ac:spMkLst>
        </pc:spChg>
        <pc:spChg chg="add del">
          <ac:chgData name="Grijalva, Stephen C CIV USARMY ID-READINESS (USA)" userId="267873eb-1736-48a9-b24a-b45d3336b6e0" providerId="ADAL" clId="{A89CC15A-8ECB-461D-AE7C-0BC3D4F459F0}" dt="2025-07-02T14:24:10.546" v="87"/>
          <ac:spMkLst>
            <pc:docMk/>
            <pc:sldMk cId="0" sldId="268"/>
            <ac:spMk id="33" creationId="{463665DF-25B8-4EE2-8F85-921EF38BE2D0}"/>
          </ac:spMkLst>
        </pc:spChg>
        <pc:spChg chg="add del">
          <ac:chgData name="Grijalva, Stephen C CIV USARMY ID-READINESS (USA)" userId="267873eb-1736-48a9-b24a-b45d3336b6e0" providerId="ADAL" clId="{A89CC15A-8ECB-461D-AE7C-0BC3D4F459F0}" dt="2025-07-02T14:24:10.546" v="87"/>
          <ac:spMkLst>
            <pc:docMk/>
            <pc:sldMk cId="0" sldId="268"/>
            <ac:spMk id="34" creationId="{B3378DC2-950E-4B63-B833-32DE4719A85C}"/>
          </ac:spMkLst>
        </pc:spChg>
      </pc:sldChg>
      <pc:sldChg chg="addSp delSp delDesignElem">
        <pc:chgData name="Grijalva, Stephen C CIV USARMY ID-READINESS (USA)" userId="267873eb-1736-48a9-b24a-b45d3336b6e0" providerId="ADAL" clId="{A89CC15A-8ECB-461D-AE7C-0BC3D4F459F0}" dt="2025-07-02T14:24:10.546" v="87"/>
        <pc:sldMkLst>
          <pc:docMk/>
          <pc:sldMk cId="0" sldId="273"/>
        </pc:sldMkLst>
        <pc:spChg chg="add del">
          <ac:chgData name="Grijalva, Stephen C CIV USARMY ID-READINESS (USA)" userId="267873eb-1736-48a9-b24a-b45d3336b6e0" providerId="ADAL" clId="{A89CC15A-8ECB-461D-AE7C-0BC3D4F459F0}" dt="2025-07-02T14:24:10.546" v="87"/>
          <ac:spMkLst>
            <pc:docMk/>
            <pc:sldMk cId="0" sldId="273"/>
            <ac:spMk id="9" creationId="{F747F1B4-B831-4277-8AB0-32767F7EB7BF}"/>
          </ac:spMkLst>
        </pc:spChg>
        <pc:spChg chg="add del">
          <ac:chgData name="Grijalva, Stephen C CIV USARMY ID-READINESS (USA)" userId="267873eb-1736-48a9-b24a-b45d3336b6e0" providerId="ADAL" clId="{A89CC15A-8ECB-461D-AE7C-0BC3D4F459F0}" dt="2025-07-02T14:24:10.546" v="87"/>
          <ac:spMkLst>
            <pc:docMk/>
            <pc:sldMk cId="0" sldId="273"/>
            <ac:spMk id="11" creationId="{D80CFA21-AB7C-4BEB-9BFF-05764FBBF3C6}"/>
          </ac:spMkLst>
        </pc:spChg>
        <pc:spChg chg="add del">
          <ac:chgData name="Grijalva, Stephen C CIV USARMY ID-READINESS (USA)" userId="267873eb-1736-48a9-b24a-b45d3336b6e0" providerId="ADAL" clId="{A89CC15A-8ECB-461D-AE7C-0BC3D4F459F0}" dt="2025-07-02T14:24:10.546" v="87"/>
          <ac:spMkLst>
            <pc:docMk/>
            <pc:sldMk cId="0" sldId="273"/>
            <ac:spMk id="13" creationId="{12F7E335-851A-4CAE-B09F-E657819D4600}"/>
          </ac:spMkLst>
        </pc:spChg>
        <pc:spChg chg="add del">
          <ac:chgData name="Grijalva, Stephen C CIV USARMY ID-READINESS (USA)" userId="267873eb-1736-48a9-b24a-b45d3336b6e0" providerId="ADAL" clId="{A89CC15A-8ECB-461D-AE7C-0BC3D4F459F0}" dt="2025-07-02T14:24:10.546" v="87"/>
          <ac:spMkLst>
            <pc:docMk/>
            <pc:sldMk cId="0" sldId="273"/>
            <ac:spMk id="15" creationId="{10B541F0-7F6E-402E-84D8-CF96EACA5FBC}"/>
          </ac:spMkLst>
        </pc:spChg>
      </pc:sldChg>
      <pc:sldChg chg="addSp delSp delDesignElem">
        <pc:chgData name="Grijalva, Stephen C CIV USARMY ID-READINESS (USA)" userId="267873eb-1736-48a9-b24a-b45d3336b6e0" providerId="ADAL" clId="{A89CC15A-8ECB-461D-AE7C-0BC3D4F459F0}" dt="2025-07-02T14:24:10.546" v="87"/>
        <pc:sldMkLst>
          <pc:docMk/>
          <pc:sldMk cId="0" sldId="274"/>
        </pc:sldMkLst>
        <pc:spChg chg="add del">
          <ac:chgData name="Grijalva, Stephen C CIV USARMY ID-READINESS (USA)" userId="267873eb-1736-48a9-b24a-b45d3336b6e0" providerId="ADAL" clId="{A89CC15A-8ECB-461D-AE7C-0BC3D4F459F0}" dt="2025-07-02T14:24:10.546" v="87"/>
          <ac:spMkLst>
            <pc:docMk/>
            <pc:sldMk cId="0" sldId="274"/>
            <ac:spMk id="10" creationId="{74CD14DB-BB81-479F-A1FC-1C75640E9F84}"/>
          </ac:spMkLst>
        </pc:spChg>
        <pc:spChg chg="add del">
          <ac:chgData name="Grijalva, Stephen C CIV USARMY ID-READINESS (USA)" userId="267873eb-1736-48a9-b24a-b45d3336b6e0" providerId="ADAL" clId="{A89CC15A-8ECB-461D-AE7C-0BC3D4F459F0}" dt="2025-07-02T14:24:10.546" v="87"/>
          <ac:spMkLst>
            <pc:docMk/>
            <pc:sldMk cId="0" sldId="274"/>
            <ac:spMk id="12" creationId="{C943A91B-7CA7-4592-A975-73B1BF8C4C74}"/>
          </ac:spMkLst>
        </pc:spChg>
        <pc:spChg chg="add del">
          <ac:chgData name="Grijalva, Stephen C CIV USARMY ID-READINESS (USA)" userId="267873eb-1736-48a9-b24a-b45d3336b6e0" providerId="ADAL" clId="{A89CC15A-8ECB-461D-AE7C-0BC3D4F459F0}" dt="2025-07-02T14:24:10.546" v="87"/>
          <ac:spMkLst>
            <pc:docMk/>
            <pc:sldMk cId="0" sldId="274"/>
            <ac:spMk id="14" creationId="{EC471314-E46A-414B-8D91-74880E84F187}"/>
          </ac:spMkLst>
        </pc:spChg>
        <pc:spChg chg="add del">
          <ac:chgData name="Grijalva, Stephen C CIV USARMY ID-READINESS (USA)" userId="267873eb-1736-48a9-b24a-b45d3336b6e0" providerId="ADAL" clId="{A89CC15A-8ECB-461D-AE7C-0BC3D4F459F0}" dt="2025-07-02T14:24:10.546" v="87"/>
          <ac:spMkLst>
            <pc:docMk/>
            <pc:sldMk cId="0" sldId="274"/>
            <ac:spMk id="16" creationId="{6A681326-1C9D-44A3-A627-3871BDAE4127}"/>
          </ac:spMkLst>
        </pc:spChg>
      </pc:sldChg>
      <pc:sldChg chg="addSp delSp delDesignElem">
        <pc:chgData name="Grijalva, Stephen C CIV USARMY ID-READINESS (USA)" userId="267873eb-1736-48a9-b24a-b45d3336b6e0" providerId="ADAL" clId="{A89CC15A-8ECB-461D-AE7C-0BC3D4F459F0}" dt="2025-07-02T14:24:10.546" v="87"/>
        <pc:sldMkLst>
          <pc:docMk/>
          <pc:sldMk cId="4277309082" sldId="279"/>
        </pc:sldMkLst>
        <pc:spChg chg="add del">
          <ac:chgData name="Grijalva, Stephen C CIV USARMY ID-READINESS (USA)" userId="267873eb-1736-48a9-b24a-b45d3336b6e0" providerId="ADAL" clId="{A89CC15A-8ECB-461D-AE7C-0BC3D4F459F0}" dt="2025-07-02T14:24:10.546" v="87"/>
          <ac:spMkLst>
            <pc:docMk/>
            <pc:sldMk cId="4277309082" sldId="279"/>
            <ac:spMk id="8" creationId="{74CD14DB-BB81-479F-A1FC-1C75640E9F84}"/>
          </ac:spMkLst>
        </pc:spChg>
        <pc:spChg chg="add del">
          <ac:chgData name="Grijalva, Stephen C CIV USARMY ID-READINESS (USA)" userId="267873eb-1736-48a9-b24a-b45d3336b6e0" providerId="ADAL" clId="{A89CC15A-8ECB-461D-AE7C-0BC3D4F459F0}" dt="2025-07-02T14:24:10.546" v="87"/>
          <ac:spMkLst>
            <pc:docMk/>
            <pc:sldMk cId="4277309082" sldId="279"/>
            <ac:spMk id="10" creationId="{C943A91B-7CA7-4592-A975-73B1BF8C4C74}"/>
          </ac:spMkLst>
        </pc:spChg>
        <pc:spChg chg="add del">
          <ac:chgData name="Grijalva, Stephen C CIV USARMY ID-READINESS (USA)" userId="267873eb-1736-48a9-b24a-b45d3336b6e0" providerId="ADAL" clId="{A89CC15A-8ECB-461D-AE7C-0BC3D4F459F0}" dt="2025-07-02T14:24:10.546" v="87"/>
          <ac:spMkLst>
            <pc:docMk/>
            <pc:sldMk cId="4277309082" sldId="279"/>
            <ac:spMk id="12" creationId="{EC471314-E46A-414B-8D91-74880E84F187}"/>
          </ac:spMkLst>
        </pc:spChg>
        <pc:spChg chg="add del">
          <ac:chgData name="Grijalva, Stephen C CIV USARMY ID-READINESS (USA)" userId="267873eb-1736-48a9-b24a-b45d3336b6e0" providerId="ADAL" clId="{A89CC15A-8ECB-461D-AE7C-0BC3D4F459F0}" dt="2025-07-02T14:24:10.546" v="87"/>
          <ac:spMkLst>
            <pc:docMk/>
            <pc:sldMk cId="4277309082" sldId="279"/>
            <ac:spMk id="14" creationId="{6A681326-1C9D-44A3-A627-3871BDAE4127}"/>
          </ac:spMkLst>
        </pc:spChg>
      </pc:sldChg>
      <pc:sldChg chg="modSp">
        <pc:chgData name="Grijalva, Stephen C CIV USARMY ID-READINESS (USA)" userId="267873eb-1736-48a9-b24a-b45d3336b6e0" providerId="ADAL" clId="{A89CC15A-8ECB-461D-AE7C-0BC3D4F459F0}" dt="2025-07-02T14:24:10.546" v="87"/>
        <pc:sldMkLst>
          <pc:docMk/>
          <pc:sldMk cId="1650747017" sldId="281"/>
        </pc:sldMkLst>
        <pc:spChg chg="mod">
          <ac:chgData name="Grijalva, Stephen C CIV USARMY ID-READINESS (USA)" userId="267873eb-1736-48a9-b24a-b45d3336b6e0" providerId="ADAL" clId="{A89CC15A-8ECB-461D-AE7C-0BC3D4F459F0}" dt="2025-07-02T14:24:10.546" v="87"/>
          <ac:spMkLst>
            <pc:docMk/>
            <pc:sldMk cId="1650747017" sldId="281"/>
            <ac:spMk id="4" creationId="{00000000-0000-0000-0000-000000000000}"/>
          </ac:spMkLst>
        </pc:spChg>
      </pc:sldChg>
      <pc:sldChg chg="addSp delSp delDesignElem">
        <pc:chgData name="Grijalva, Stephen C CIV USARMY ID-READINESS (USA)" userId="267873eb-1736-48a9-b24a-b45d3336b6e0" providerId="ADAL" clId="{A89CC15A-8ECB-461D-AE7C-0BC3D4F459F0}" dt="2025-07-02T14:24:10.546" v="87"/>
        <pc:sldMkLst>
          <pc:docMk/>
          <pc:sldMk cId="1514392896" sldId="282"/>
        </pc:sldMkLst>
        <pc:spChg chg="add del">
          <ac:chgData name="Grijalva, Stephen C CIV USARMY ID-READINESS (USA)" userId="267873eb-1736-48a9-b24a-b45d3336b6e0" providerId="ADAL" clId="{A89CC15A-8ECB-461D-AE7C-0BC3D4F459F0}" dt="2025-07-02T14:24:10.546" v="87"/>
          <ac:spMkLst>
            <pc:docMk/>
            <pc:sldMk cId="1514392896" sldId="282"/>
            <ac:spMk id="17" creationId="{B87E4204-E93C-417B-9ED0-F81552DE87E4}"/>
          </ac:spMkLst>
        </pc:spChg>
        <pc:spChg chg="add del">
          <ac:chgData name="Grijalva, Stephen C CIV USARMY ID-READINESS (USA)" userId="267873eb-1736-48a9-b24a-b45d3336b6e0" providerId="ADAL" clId="{A89CC15A-8ECB-461D-AE7C-0BC3D4F459F0}" dt="2025-07-02T14:24:10.546" v="87"/>
          <ac:spMkLst>
            <pc:docMk/>
            <pc:sldMk cId="1514392896" sldId="282"/>
            <ac:spMk id="18" creationId="{068E4A00-82CC-4AD0-B631-F820AEE40F36}"/>
          </ac:spMkLst>
        </pc:spChg>
        <pc:spChg chg="add del">
          <ac:chgData name="Grijalva, Stephen C CIV USARMY ID-READINESS (USA)" userId="267873eb-1736-48a9-b24a-b45d3336b6e0" providerId="ADAL" clId="{A89CC15A-8ECB-461D-AE7C-0BC3D4F459F0}" dt="2025-07-02T14:24:10.546" v="87"/>
          <ac:spMkLst>
            <pc:docMk/>
            <pc:sldMk cId="1514392896" sldId="282"/>
            <ac:spMk id="19" creationId="{463665DF-25B8-4EE2-8F85-921EF38BE2D0}"/>
          </ac:spMkLst>
        </pc:spChg>
        <pc:spChg chg="add del">
          <ac:chgData name="Grijalva, Stephen C CIV USARMY ID-READINESS (USA)" userId="267873eb-1736-48a9-b24a-b45d3336b6e0" providerId="ADAL" clId="{A89CC15A-8ECB-461D-AE7C-0BC3D4F459F0}" dt="2025-07-02T14:24:10.546" v="87"/>
          <ac:spMkLst>
            <pc:docMk/>
            <pc:sldMk cId="1514392896" sldId="282"/>
            <ac:spMk id="20" creationId="{B3378DC2-950E-4B63-B833-32DE4719A85C}"/>
          </ac:spMkLst>
        </pc:spChg>
      </pc:sldChg>
      <pc:sldChg chg="addSp delSp delDesignElem">
        <pc:chgData name="Grijalva, Stephen C CIV USARMY ID-READINESS (USA)" userId="267873eb-1736-48a9-b24a-b45d3336b6e0" providerId="ADAL" clId="{A89CC15A-8ECB-461D-AE7C-0BC3D4F459F0}" dt="2025-07-02T14:24:10.546" v="87"/>
        <pc:sldMkLst>
          <pc:docMk/>
          <pc:sldMk cId="2703082356" sldId="287"/>
        </pc:sldMkLst>
        <pc:spChg chg="add del">
          <ac:chgData name="Grijalva, Stephen C CIV USARMY ID-READINESS (USA)" userId="267873eb-1736-48a9-b24a-b45d3336b6e0" providerId="ADAL" clId="{A89CC15A-8ECB-461D-AE7C-0BC3D4F459F0}" dt="2025-07-02T14:24:10.546" v="87"/>
          <ac:spMkLst>
            <pc:docMk/>
            <pc:sldMk cId="2703082356" sldId="287"/>
            <ac:spMk id="16" creationId="{4AC0CD9D-7610-4620-93B4-798CCD9AB581}"/>
          </ac:spMkLst>
        </pc:spChg>
        <pc:spChg chg="add del">
          <ac:chgData name="Grijalva, Stephen C CIV USARMY ID-READINESS (USA)" userId="267873eb-1736-48a9-b24a-b45d3336b6e0" providerId="ADAL" clId="{A89CC15A-8ECB-461D-AE7C-0BC3D4F459F0}" dt="2025-07-02T14:24:10.546" v="87"/>
          <ac:spMkLst>
            <pc:docMk/>
            <pc:sldMk cId="2703082356" sldId="287"/>
            <ac:spMk id="22" creationId="{DE4D62F9-188E-4530-84C2-24BDEE4BEB82}"/>
          </ac:spMkLst>
        </pc:spChg>
        <pc:spChg chg="add del">
          <ac:chgData name="Grijalva, Stephen C CIV USARMY ID-READINESS (USA)" userId="267873eb-1736-48a9-b24a-b45d3336b6e0" providerId="ADAL" clId="{A89CC15A-8ECB-461D-AE7C-0BC3D4F459F0}" dt="2025-07-02T14:24:10.546" v="87"/>
          <ac:spMkLst>
            <pc:docMk/>
            <pc:sldMk cId="2703082356" sldId="287"/>
            <ac:spMk id="24" creationId="{61515115-95FB-41E0-86F3-8744438C09D0}"/>
          </ac:spMkLst>
        </pc:spChg>
        <pc:spChg chg="add del">
          <ac:chgData name="Grijalva, Stephen C CIV USARMY ID-READINESS (USA)" userId="267873eb-1736-48a9-b24a-b45d3336b6e0" providerId="ADAL" clId="{A89CC15A-8ECB-461D-AE7C-0BC3D4F459F0}" dt="2025-07-02T14:24:10.546" v="87"/>
          <ac:spMkLst>
            <pc:docMk/>
            <pc:sldMk cId="2703082356" sldId="287"/>
            <ac:spMk id="26" creationId="{8222A33F-BE2D-4D69-92A0-5DF8B17BAACA}"/>
          </ac:spMkLst>
        </pc:spChg>
        <pc:spChg chg="add del">
          <ac:chgData name="Grijalva, Stephen C CIV USARMY ID-READINESS (USA)" userId="267873eb-1736-48a9-b24a-b45d3336b6e0" providerId="ADAL" clId="{A89CC15A-8ECB-461D-AE7C-0BC3D4F459F0}" dt="2025-07-02T14:24:10.546" v="87"/>
          <ac:spMkLst>
            <pc:docMk/>
            <pc:sldMk cId="2703082356" sldId="287"/>
            <ac:spMk id="28" creationId="{CE1C74D0-9609-468A-9597-5D87C8A42B58}"/>
          </ac:spMkLst>
        </pc:spChg>
        <pc:spChg chg="add del">
          <ac:chgData name="Grijalva, Stephen C CIV USARMY ID-READINESS (USA)" userId="267873eb-1736-48a9-b24a-b45d3336b6e0" providerId="ADAL" clId="{A89CC15A-8ECB-461D-AE7C-0BC3D4F459F0}" dt="2025-07-02T14:24:10.546" v="87"/>
          <ac:spMkLst>
            <pc:docMk/>
            <pc:sldMk cId="2703082356" sldId="287"/>
            <ac:spMk id="30" creationId="{C137128D-E594-4905-9F76-E385F0831D60}"/>
          </ac:spMkLst>
        </pc:spChg>
        <pc:picChg chg="add del">
          <ac:chgData name="Grijalva, Stephen C CIV USARMY ID-READINESS (USA)" userId="267873eb-1736-48a9-b24a-b45d3336b6e0" providerId="ADAL" clId="{A89CC15A-8ECB-461D-AE7C-0BC3D4F459F0}" dt="2025-07-02T14:24:10.546" v="87"/>
          <ac:picMkLst>
            <pc:docMk/>
            <pc:sldMk cId="2703082356" sldId="287"/>
            <ac:picMk id="12" creationId="{41B68C77-138E-4BF7-A276-BD0C78A4219F}"/>
          </ac:picMkLst>
        </pc:picChg>
        <pc:picChg chg="add del">
          <ac:chgData name="Grijalva, Stephen C CIV USARMY ID-READINESS (USA)" userId="267873eb-1736-48a9-b24a-b45d3336b6e0" providerId="ADAL" clId="{A89CC15A-8ECB-461D-AE7C-0BC3D4F459F0}" dt="2025-07-02T14:24:10.546" v="87"/>
          <ac:picMkLst>
            <pc:docMk/>
            <pc:sldMk cId="2703082356" sldId="287"/>
            <ac:picMk id="14" creationId="{7C268552-D473-46ED-B1B8-422042C4DEF1}"/>
          </ac:picMkLst>
        </pc:picChg>
        <pc:picChg chg="add del">
          <ac:chgData name="Grijalva, Stephen C CIV USARMY ID-READINESS (USA)" userId="267873eb-1736-48a9-b24a-b45d3336b6e0" providerId="ADAL" clId="{A89CC15A-8ECB-461D-AE7C-0BC3D4F459F0}" dt="2025-07-02T14:24:10.546" v="87"/>
          <ac:picMkLst>
            <pc:docMk/>
            <pc:sldMk cId="2703082356" sldId="287"/>
            <ac:picMk id="18" creationId="{B9238B3E-24AA-439A-B527-6C5DF6D72145}"/>
          </ac:picMkLst>
        </pc:picChg>
        <pc:picChg chg="add del">
          <ac:chgData name="Grijalva, Stephen C CIV USARMY ID-READINESS (USA)" userId="267873eb-1736-48a9-b24a-b45d3336b6e0" providerId="ADAL" clId="{A89CC15A-8ECB-461D-AE7C-0BC3D4F459F0}" dt="2025-07-02T14:24:10.546" v="87"/>
          <ac:picMkLst>
            <pc:docMk/>
            <pc:sldMk cId="2703082356" sldId="287"/>
            <ac:picMk id="20" creationId="{69F01145-BEA3-4CBF-AA21-10077B948CA8}"/>
          </ac:picMkLst>
        </pc:picChg>
      </pc:sldChg>
      <pc:sldChg chg="modSp">
        <pc:chgData name="Grijalva, Stephen C CIV USARMY ID-READINESS (USA)" userId="267873eb-1736-48a9-b24a-b45d3336b6e0" providerId="ADAL" clId="{A89CC15A-8ECB-461D-AE7C-0BC3D4F459F0}" dt="2025-07-02T14:24:10.546" v="87"/>
        <pc:sldMkLst>
          <pc:docMk/>
          <pc:sldMk cId="2563538609" sldId="288"/>
        </pc:sldMkLst>
        <pc:spChg chg="mod">
          <ac:chgData name="Grijalva, Stephen C CIV USARMY ID-READINESS (USA)" userId="267873eb-1736-48a9-b24a-b45d3336b6e0" providerId="ADAL" clId="{A89CC15A-8ECB-461D-AE7C-0BC3D4F459F0}" dt="2025-07-02T14:24:10.546" v="87"/>
          <ac:spMkLst>
            <pc:docMk/>
            <pc:sldMk cId="2563538609" sldId="288"/>
            <ac:spMk id="4" creationId="{00000000-0000-0000-0000-000000000000}"/>
          </ac:spMkLst>
        </pc:spChg>
      </pc:sldChg>
      <pc:sldChg chg="addSp delSp delDesignElem">
        <pc:chgData name="Grijalva, Stephen C CIV USARMY ID-READINESS (USA)" userId="267873eb-1736-48a9-b24a-b45d3336b6e0" providerId="ADAL" clId="{A89CC15A-8ECB-461D-AE7C-0BC3D4F459F0}" dt="2025-07-02T14:24:10.546" v="87"/>
        <pc:sldMkLst>
          <pc:docMk/>
          <pc:sldMk cId="246557123" sldId="290"/>
        </pc:sldMkLst>
        <pc:spChg chg="add del">
          <ac:chgData name="Grijalva, Stephen C CIV USARMY ID-READINESS (USA)" userId="267873eb-1736-48a9-b24a-b45d3336b6e0" providerId="ADAL" clId="{A89CC15A-8ECB-461D-AE7C-0BC3D4F459F0}" dt="2025-07-02T14:24:10.546" v="87"/>
          <ac:spMkLst>
            <pc:docMk/>
            <pc:sldMk cId="246557123" sldId="290"/>
            <ac:spMk id="9" creationId="{F747F1B4-B831-4277-8AB0-32767F7EB7BF}"/>
          </ac:spMkLst>
        </pc:spChg>
        <pc:spChg chg="add del">
          <ac:chgData name="Grijalva, Stephen C CIV USARMY ID-READINESS (USA)" userId="267873eb-1736-48a9-b24a-b45d3336b6e0" providerId="ADAL" clId="{A89CC15A-8ECB-461D-AE7C-0BC3D4F459F0}" dt="2025-07-02T14:24:10.546" v="87"/>
          <ac:spMkLst>
            <pc:docMk/>
            <pc:sldMk cId="246557123" sldId="290"/>
            <ac:spMk id="11" creationId="{D80CFA21-AB7C-4BEB-9BFF-05764FBBF3C6}"/>
          </ac:spMkLst>
        </pc:spChg>
        <pc:spChg chg="add del">
          <ac:chgData name="Grijalva, Stephen C CIV USARMY ID-READINESS (USA)" userId="267873eb-1736-48a9-b24a-b45d3336b6e0" providerId="ADAL" clId="{A89CC15A-8ECB-461D-AE7C-0BC3D4F459F0}" dt="2025-07-02T14:24:10.546" v="87"/>
          <ac:spMkLst>
            <pc:docMk/>
            <pc:sldMk cId="246557123" sldId="290"/>
            <ac:spMk id="13" creationId="{12F7E335-851A-4CAE-B09F-E657819D4600}"/>
          </ac:spMkLst>
        </pc:spChg>
        <pc:spChg chg="add del">
          <ac:chgData name="Grijalva, Stephen C CIV USARMY ID-READINESS (USA)" userId="267873eb-1736-48a9-b24a-b45d3336b6e0" providerId="ADAL" clId="{A89CC15A-8ECB-461D-AE7C-0BC3D4F459F0}" dt="2025-07-02T14:24:10.546" v="87"/>
          <ac:spMkLst>
            <pc:docMk/>
            <pc:sldMk cId="246557123" sldId="290"/>
            <ac:spMk id="15" creationId="{10B541F0-7F6E-402E-84D8-CF96EACA5FBC}"/>
          </ac:spMkLst>
        </pc:spChg>
      </pc:sldChg>
      <pc:sldChg chg="addSp delSp delDesignElem">
        <pc:chgData name="Grijalva, Stephen C CIV USARMY ID-READINESS (USA)" userId="267873eb-1736-48a9-b24a-b45d3336b6e0" providerId="ADAL" clId="{A89CC15A-8ECB-461D-AE7C-0BC3D4F459F0}" dt="2025-07-02T14:24:10.546" v="87"/>
        <pc:sldMkLst>
          <pc:docMk/>
          <pc:sldMk cId="1671437551" sldId="292"/>
        </pc:sldMkLst>
        <pc:spChg chg="add del">
          <ac:chgData name="Grijalva, Stephen C CIV USARMY ID-READINESS (USA)" userId="267873eb-1736-48a9-b24a-b45d3336b6e0" providerId="ADAL" clId="{A89CC15A-8ECB-461D-AE7C-0BC3D4F459F0}" dt="2025-07-02T14:24:10.546" v="87"/>
          <ac:spMkLst>
            <pc:docMk/>
            <pc:sldMk cId="1671437551" sldId="292"/>
            <ac:spMk id="15" creationId="{4AC0CD9D-7610-4620-93B4-798CCD9AB581}"/>
          </ac:spMkLst>
        </pc:spChg>
        <pc:spChg chg="add del">
          <ac:chgData name="Grijalva, Stephen C CIV USARMY ID-READINESS (USA)" userId="267873eb-1736-48a9-b24a-b45d3336b6e0" providerId="ADAL" clId="{A89CC15A-8ECB-461D-AE7C-0BC3D4F459F0}" dt="2025-07-02T14:24:10.546" v="87"/>
          <ac:spMkLst>
            <pc:docMk/>
            <pc:sldMk cId="1671437551" sldId="292"/>
            <ac:spMk id="21" creationId="{DE4D62F9-188E-4530-84C2-24BDEE4BEB82}"/>
          </ac:spMkLst>
        </pc:spChg>
        <pc:spChg chg="add del">
          <ac:chgData name="Grijalva, Stephen C CIV USARMY ID-READINESS (USA)" userId="267873eb-1736-48a9-b24a-b45d3336b6e0" providerId="ADAL" clId="{A89CC15A-8ECB-461D-AE7C-0BC3D4F459F0}" dt="2025-07-02T14:24:10.546" v="87"/>
          <ac:spMkLst>
            <pc:docMk/>
            <pc:sldMk cId="1671437551" sldId="292"/>
            <ac:spMk id="23" creationId="{B4AAD3FD-83A5-4B89-9F8F-01B8870865BE}"/>
          </ac:spMkLst>
        </pc:spChg>
        <pc:spChg chg="add del">
          <ac:chgData name="Grijalva, Stephen C CIV USARMY ID-READINESS (USA)" userId="267873eb-1736-48a9-b24a-b45d3336b6e0" providerId="ADAL" clId="{A89CC15A-8ECB-461D-AE7C-0BC3D4F459F0}" dt="2025-07-02T14:24:10.546" v="87"/>
          <ac:spMkLst>
            <pc:docMk/>
            <pc:sldMk cId="1671437551" sldId="292"/>
            <ac:spMk id="25" creationId="{61752F1D-FC0F-4103-9584-630E643CCDA6}"/>
          </ac:spMkLst>
        </pc:spChg>
        <pc:spChg chg="add del">
          <ac:chgData name="Grijalva, Stephen C CIV USARMY ID-READINESS (USA)" userId="267873eb-1736-48a9-b24a-b45d3336b6e0" providerId="ADAL" clId="{A89CC15A-8ECB-461D-AE7C-0BC3D4F459F0}" dt="2025-07-02T14:24:10.546" v="87"/>
          <ac:spMkLst>
            <pc:docMk/>
            <pc:sldMk cId="1671437551" sldId="292"/>
            <ac:spMk id="27" creationId="{70151CB7-E7DE-4917-B831-01DF9CE01306}"/>
          </ac:spMkLst>
        </pc:spChg>
        <pc:spChg chg="add del">
          <ac:chgData name="Grijalva, Stephen C CIV USARMY ID-READINESS (USA)" userId="267873eb-1736-48a9-b24a-b45d3336b6e0" providerId="ADAL" clId="{A89CC15A-8ECB-461D-AE7C-0BC3D4F459F0}" dt="2025-07-02T14:24:10.546" v="87"/>
          <ac:spMkLst>
            <pc:docMk/>
            <pc:sldMk cId="1671437551" sldId="292"/>
            <ac:spMk id="29" creationId="{A92A1116-1C84-41DF-B803-1F7B0883EC82}"/>
          </ac:spMkLst>
        </pc:spChg>
        <pc:picChg chg="add del">
          <ac:chgData name="Grijalva, Stephen C CIV USARMY ID-READINESS (USA)" userId="267873eb-1736-48a9-b24a-b45d3336b6e0" providerId="ADAL" clId="{A89CC15A-8ECB-461D-AE7C-0BC3D4F459F0}" dt="2025-07-02T14:24:10.546" v="87"/>
          <ac:picMkLst>
            <pc:docMk/>
            <pc:sldMk cId="1671437551" sldId="292"/>
            <ac:picMk id="11" creationId="{41B68C77-138E-4BF7-A276-BD0C78A4219F}"/>
          </ac:picMkLst>
        </pc:picChg>
        <pc:picChg chg="add del">
          <ac:chgData name="Grijalva, Stephen C CIV USARMY ID-READINESS (USA)" userId="267873eb-1736-48a9-b24a-b45d3336b6e0" providerId="ADAL" clId="{A89CC15A-8ECB-461D-AE7C-0BC3D4F459F0}" dt="2025-07-02T14:24:10.546" v="87"/>
          <ac:picMkLst>
            <pc:docMk/>
            <pc:sldMk cId="1671437551" sldId="292"/>
            <ac:picMk id="13" creationId="{7C268552-D473-46ED-B1B8-422042C4DEF1}"/>
          </ac:picMkLst>
        </pc:picChg>
        <pc:picChg chg="add del">
          <ac:chgData name="Grijalva, Stephen C CIV USARMY ID-READINESS (USA)" userId="267873eb-1736-48a9-b24a-b45d3336b6e0" providerId="ADAL" clId="{A89CC15A-8ECB-461D-AE7C-0BC3D4F459F0}" dt="2025-07-02T14:24:10.546" v="87"/>
          <ac:picMkLst>
            <pc:docMk/>
            <pc:sldMk cId="1671437551" sldId="292"/>
            <ac:picMk id="17" creationId="{B9238B3E-24AA-439A-B527-6C5DF6D72145}"/>
          </ac:picMkLst>
        </pc:picChg>
        <pc:picChg chg="add del">
          <ac:chgData name="Grijalva, Stephen C CIV USARMY ID-READINESS (USA)" userId="267873eb-1736-48a9-b24a-b45d3336b6e0" providerId="ADAL" clId="{A89CC15A-8ECB-461D-AE7C-0BC3D4F459F0}" dt="2025-07-02T14:24:10.546" v="87"/>
          <ac:picMkLst>
            <pc:docMk/>
            <pc:sldMk cId="1671437551" sldId="292"/>
            <ac:picMk id="19" creationId="{69F01145-BEA3-4CBF-AA21-10077B948CA8}"/>
          </ac:picMkLst>
        </pc:picChg>
      </pc:sldChg>
      <pc:sldChg chg="addSp delSp delDesignElem">
        <pc:chgData name="Grijalva, Stephen C CIV USARMY ID-READINESS (USA)" userId="267873eb-1736-48a9-b24a-b45d3336b6e0" providerId="ADAL" clId="{A89CC15A-8ECB-461D-AE7C-0BC3D4F459F0}" dt="2025-07-02T14:24:10.546" v="87"/>
        <pc:sldMkLst>
          <pc:docMk/>
          <pc:sldMk cId="628919086" sldId="293"/>
        </pc:sldMkLst>
        <pc:spChg chg="add del">
          <ac:chgData name="Grijalva, Stephen C CIV USARMY ID-READINESS (USA)" userId="267873eb-1736-48a9-b24a-b45d3336b6e0" providerId="ADAL" clId="{A89CC15A-8ECB-461D-AE7C-0BC3D4F459F0}" dt="2025-07-02T14:24:10.546" v="87"/>
          <ac:spMkLst>
            <pc:docMk/>
            <pc:sldMk cId="628919086" sldId="293"/>
            <ac:spMk id="11" creationId="{C8A3C342-1D03-412F-8DD3-BF519E8E0AE9}"/>
          </ac:spMkLst>
        </pc:spChg>
        <pc:spChg chg="add del">
          <ac:chgData name="Grijalva, Stephen C CIV USARMY ID-READINESS (USA)" userId="267873eb-1736-48a9-b24a-b45d3336b6e0" providerId="ADAL" clId="{A89CC15A-8ECB-461D-AE7C-0BC3D4F459F0}" dt="2025-07-02T14:24:10.546" v="87"/>
          <ac:spMkLst>
            <pc:docMk/>
            <pc:sldMk cId="628919086" sldId="293"/>
            <ac:spMk id="13" creationId="{81CC9B02-E087-4350-AEBD-2C3CF001AF01}"/>
          </ac:spMkLst>
        </pc:spChg>
        <pc:spChg chg="add del">
          <ac:chgData name="Grijalva, Stephen C CIV USARMY ID-READINESS (USA)" userId="267873eb-1736-48a9-b24a-b45d3336b6e0" providerId="ADAL" clId="{A89CC15A-8ECB-461D-AE7C-0BC3D4F459F0}" dt="2025-07-02T14:24:10.546" v="87"/>
          <ac:spMkLst>
            <pc:docMk/>
            <pc:sldMk cId="628919086" sldId="293"/>
            <ac:spMk id="15" creationId="{AC3BF0FA-36FA-4CE9-840E-F7C3A8F168B5}"/>
          </ac:spMkLst>
        </pc:spChg>
        <pc:spChg chg="add del">
          <ac:chgData name="Grijalva, Stephen C CIV USARMY ID-READINESS (USA)" userId="267873eb-1736-48a9-b24a-b45d3336b6e0" providerId="ADAL" clId="{A89CC15A-8ECB-461D-AE7C-0BC3D4F459F0}" dt="2025-07-02T14:24:10.546" v="87"/>
          <ac:spMkLst>
            <pc:docMk/>
            <pc:sldMk cId="628919086" sldId="293"/>
            <ac:spMk id="17" creationId="{D6F18ACE-6E82-4ADC-8A2F-A1771B309B16}"/>
          </ac:spMkLst>
        </pc:spChg>
      </pc:sldChg>
      <pc:sldChg chg="addSp delSp delDesignElem">
        <pc:chgData name="Grijalva, Stephen C CIV USARMY ID-READINESS (USA)" userId="267873eb-1736-48a9-b24a-b45d3336b6e0" providerId="ADAL" clId="{A89CC15A-8ECB-461D-AE7C-0BC3D4F459F0}" dt="2025-07-02T14:24:10.546" v="87"/>
        <pc:sldMkLst>
          <pc:docMk/>
          <pc:sldMk cId="2929024641" sldId="294"/>
        </pc:sldMkLst>
        <pc:spChg chg="add del">
          <ac:chgData name="Grijalva, Stephen C CIV USARMY ID-READINESS (USA)" userId="267873eb-1736-48a9-b24a-b45d3336b6e0" providerId="ADAL" clId="{A89CC15A-8ECB-461D-AE7C-0BC3D4F459F0}" dt="2025-07-02T14:24:10.546" v="87"/>
          <ac:spMkLst>
            <pc:docMk/>
            <pc:sldMk cId="2929024641" sldId="294"/>
            <ac:spMk id="18" creationId="{AA047838-7F9E-43CF-A116-26E7AAA8F842}"/>
          </ac:spMkLst>
        </pc:spChg>
      </pc:sldChg>
      <pc:sldChg chg="addSp delSp delDesignElem">
        <pc:chgData name="Grijalva, Stephen C CIV USARMY ID-READINESS (USA)" userId="267873eb-1736-48a9-b24a-b45d3336b6e0" providerId="ADAL" clId="{A89CC15A-8ECB-461D-AE7C-0BC3D4F459F0}" dt="2025-07-02T14:24:10.546" v="87"/>
        <pc:sldMkLst>
          <pc:docMk/>
          <pc:sldMk cId="4228317254" sldId="295"/>
        </pc:sldMkLst>
        <pc:spChg chg="add del">
          <ac:chgData name="Grijalva, Stephen C CIV USARMY ID-READINESS (USA)" userId="267873eb-1736-48a9-b24a-b45d3336b6e0" providerId="ADAL" clId="{A89CC15A-8ECB-461D-AE7C-0BC3D4F459F0}" dt="2025-07-02T14:24:10.546" v="87"/>
          <ac:spMkLst>
            <pc:docMk/>
            <pc:sldMk cId="4228317254" sldId="295"/>
            <ac:spMk id="9" creationId="{74CD14DB-BB81-479F-A1FC-1C75640E9F84}"/>
          </ac:spMkLst>
        </pc:spChg>
        <pc:spChg chg="add del">
          <ac:chgData name="Grijalva, Stephen C CIV USARMY ID-READINESS (USA)" userId="267873eb-1736-48a9-b24a-b45d3336b6e0" providerId="ADAL" clId="{A89CC15A-8ECB-461D-AE7C-0BC3D4F459F0}" dt="2025-07-02T14:24:10.546" v="87"/>
          <ac:spMkLst>
            <pc:docMk/>
            <pc:sldMk cId="4228317254" sldId="295"/>
            <ac:spMk id="11" creationId="{C943A91B-7CA7-4592-A975-73B1BF8C4C74}"/>
          </ac:spMkLst>
        </pc:spChg>
        <pc:spChg chg="add del">
          <ac:chgData name="Grijalva, Stephen C CIV USARMY ID-READINESS (USA)" userId="267873eb-1736-48a9-b24a-b45d3336b6e0" providerId="ADAL" clId="{A89CC15A-8ECB-461D-AE7C-0BC3D4F459F0}" dt="2025-07-02T14:24:10.546" v="87"/>
          <ac:spMkLst>
            <pc:docMk/>
            <pc:sldMk cId="4228317254" sldId="295"/>
            <ac:spMk id="13" creationId="{EC471314-E46A-414B-8D91-74880E84F187}"/>
          </ac:spMkLst>
        </pc:spChg>
        <pc:spChg chg="add del">
          <ac:chgData name="Grijalva, Stephen C CIV USARMY ID-READINESS (USA)" userId="267873eb-1736-48a9-b24a-b45d3336b6e0" providerId="ADAL" clId="{A89CC15A-8ECB-461D-AE7C-0BC3D4F459F0}" dt="2025-07-02T14:24:10.546" v="87"/>
          <ac:spMkLst>
            <pc:docMk/>
            <pc:sldMk cId="4228317254" sldId="295"/>
            <ac:spMk id="15" creationId="{6A681326-1C9D-44A3-A627-3871BDAE4127}"/>
          </ac:spMkLst>
        </pc:spChg>
      </pc:sldChg>
      <pc:sldChg chg="modSp">
        <pc:chgData name="Grijalva, Stephen C CIV USARMY ID-READINESS (USA)" userId="267873eb-1736-48a9-b24a-b45d3336b6e0" providerId="ADAL" clId="{A89CC15A-8ECB-461D-AE7C-0BC3D4F459F0}" dt="2025-07-02T14:24:10.546" v="87"/>
        <pc:sldMkLst>
          <pc:docMk/>
          <pc:sldMk cId="1208909920" sldId="296"/>
        </pc:sldMkLst>
        <pc:spChg chg="mod">
          <ac:chgData name="Grijalva, Stephen C CIV USARMY ID-READINESS (USA)" userId="267873eb-1736-48a9-b24a-b45d3336b6e0" providerId="ADAL" clId="{A89CC15A-8ECB-461D-AE7C-0BC3D4F459F0}" dt="2025-07-02T14:24:10.546" v="87"/>
          <ac:spMkLst>
            <pc:docMk/>
            <pc:sldMk cId="1208909920" sldId="296"/>
            <ac:spMk id="4" creationId="{9C1DF0FE-2B77-92F9-5448-BBCE4C02390A}"/>
          </ac:spMkLst>
        </pc:spChg>
      </pc:sldChg>
      <pc:sldChg chg="addSp delSp delDesignElem">
        <pc:chgData name="Grijalva, Stephen C CIV USARMY ID-READINESS (USA)" userId="267873eb-1736-48a9-b24a-b45d3336b6e0" providerId="ADAL" clId="{A89CC15A-8ECB-461D-AE7C-0BC3D4F459F0}" dt="2025-07-02T14:24:10.546" v="87"/>
        <pc:sldMkLst>
          <pc:docMk/>
          <pc:sldMk cId="1082692495" sldId="297"/>
        </pc:sldMkLst>
        <pc:spChg chg="add del">
          <ac:chgData name="Grijalva, Stephen C CIV USARMY ID-READINESS (USA)" userId="267873eb-1736-48a9-b24a-b45d3336b6e0" providerId="ADAL" clId="{A89CC15A-8ECB-461D-AE7C-0BC3D4F459F0}" dt="2025-07-02T14:24:10.546" v="87"/>
          <ac:spMkLst>
            <pc:docMk/>
            <pc:sldMk cId="1082692495" sldId="297"/>
            <ac:spMk id="10" creationId="{4E78424C-6FD0-41F8-9CAA-5DC19C42359F}"/>
          </ac:spMkLst>
        </pc:spChg>
        <pc:spChg chg="add del">
          <ac:chgData name="Grijalva, Stephen C CIV USARMY ID-READINESS (USA)" userId="267873eb-1736-48a9-b24a-b45d3336b6e0" providerId="ADAL" clId="{A89CC15A-8ECB-461D-AE7C-0BC3D4F459F0}" dt="2025-07-02T14:24:10.546" v="87"/>
          <ac:spMkLst>
            <pc:docMk/>
            <pc:sldMk cId="1082692495" sldId="297"/>
            <ac:spMk id="12" creationId="{DD136760-57DC-4301-8BEA-B71AD2D13905}"/>
          </ac:spMkLst>
        </pc:spChg>
        <pc:spChg chg="add del">
          <ac:chgData name="Grijalva, Stephen C CIV USARMY ID-READINESS (USA)" userId="267873eb-1736-48a9-b24a-b45d3336b6e0" providerId="ADAL" clId="{A89CC15A-8ECB-461D-AE7C-0BC3D4F459F0}" dt="2025-07-02T14:24:10.546" v="87"/>
          <ac:spMkLst>
            <pc:docMk/>
            <pc:sldMk cId="1082692495" sldId="297"/>
            <ac:spMk id="14" creationId="{BDC58DEA-1307-4F44-AD47-E613D8B76A89}"/>
          </ac:spMkLst>
        </pc:spChg>
        <pc:spChg chg="add del">
          <ac:chgData name="Grijalva, Stephen C CIV USARMY ID-READINESS (USA)" userId="267873eb-1736-48a9-b24a-b45d3336b6e0" providerId="ADAL" clId="{A89CC15A-8ECB-461D-AE7C-0BC3D4F459F0}" dt="2025-07-02T14:24:10.546" v="87"/>
          <ac:spMkLst>
            <pc:docMk/>
            <pc:sldMk cId="1082692495" sldId="297"/>
            <ac:spMk id="16" creationId="{C99B912D-1E4B-42AF-A2BE-CFEFEC916EE7}"/>
          </ac:spMkLst>
        </pc:spChg>
      </pc:sldChg>
      <pc:sldChg chg="modSp del">
        <pc:chgData name="Grijalva, Stephen C CIV USARMY ID-READINESS (USA)" userId="267873eb-1736-48a9-b24a-b45d3336b6e0" providerId="ADAL" clId="{A89CC15A-8ECB-461D-AE7C-0BC3D4F459F0}" dt="2025-07-02T14:24:26.054" v="88" actId="2696"/>
        <pc:sldMkLst>
          <pc:docMk/>
          <pc:sldMk cId="2598853862" sldId="298"/>
        </pc:sldMkLst>
        <pc:spChg chg="mod">
          <ac:chgData name="Grijalva, Stephen C CIV USARMY ID-READINESS (USA)" userId="267873eb-1736-48a9-b24a-b45d3336b6e0" providerId="ADAL" clId="{A89CC15A-8ECB-461D-AE7C-0BC3D4F459F0}" dt="2025-07-02T14:24:10.546" v="87"/>
          <ac:spMkLst>
            <pc:docMk/>
            <pc:sldMk cId="2598853862" sldId="298"/>
            <ac:spMk id="4" creationId="{95C0FD89-363E-CAE6-9495-AAB2683F5BAB}"/>
          </ac:spMkLst>
        </pc:spChg>
      </pc:sldChg>
      <pc:sldChg chg="addSp delSp delDesignElem">
        <pc:chgData name="Grijalva, Stephen C CIV USARMY ID-READINESS (USA)" userId="267873eb-1736-48a9-b24a-b45d3336b6e0" providerId="ADAL" clId="{A89CC15A-8ECB-461D-AE7C-0BC3D4F459F0}" dt="2025-07-02T14:24:10.546" v="87"/>
        <pc:sldMkLst>
          <pc:docMk/>
          <pc:sldMk cId="578060270" sldId="299"/>
        </pc:sldMkLst>
        <pc:spChg chg="add del">
          <ac:chgData name="Grijalva, Stephen C CIV USARMY ID-READINESS (USA)" userId="267873eb-1736-48a9-b24a-b45d3336b6e0" providerId="ADAL" clId="{A89CC15A-8ECB-461D-AE7C-0BC3D4F459F0}" dt="2025-07-02T14:24:10.546" v="87"/>
          <ac:spMkLst>
            <pc:docMk/>
            <pc:sldMk cId="578060270" sldId="299"/>
            <ac:spMk id="12" creationId="{B4AAD3FD-83A5-4B89-9F8F-01B8870865BE}"/>
          </ac:spMkLst>
        </pc:spChg>
        <pc:spChg chg="add del">
          <ac:chgData name="Grijalva, Stephen C CIV USARMY ID-READINESS (USA)" userId="267873eb-1736-48a9-b24a-b45d3336b6e0" providerId="ADAL" clId="{A89CC15A-8ECB-461D-AE7C-0BC3D4F459F0}" dt="2025-07-02T14:24:10.546" v="87"/>
          <ac:spMkLst>
            <pc:docMk/>
            <pc:sldMk cId="578060270" sldId="299"/>
            <ac:spMk id="14" creationId="{61752F1D-FC0F-4103-9584-630E643CCDA6}"/>
          </ac:spMkLst>
        </pc:spChg>
        <pc:spChg chg="add del">
          <ac:chgData name="Grijalva, Stephen C CIV USARMY ID-READINESS (USA)" userId="267873eb-1736-48a9-b24a-b45d3336b6e0" providerId="ADAL" clId="{A89CC15A-8ECB-461D-AE7C-0BC3D4F459F0}" dt="2025-07-02T14:24:10.546" v="87"/>
          <ac:spMkLst>
            <pc:docMk/>
            <pc:sldMk cId="578060270" sldId="299"/>
            <ac:spMk id="16" creationId="{70151CB7-E7DE-4917-B831-01DF9CE01306}"/>
          </ac:spMkLst>
        </pc:spChg>
        <pc:spChg chg="add del">
          <ac:chgData name="Grijalva, Stephen C CIV USARMY ID-READINESS (USA)" userId="267873eb-1736-48a9-b24a-b45d3336b6e0" providerId="ADAL" clId="{A89CC15A-8ECB-461D-AE7C-0BC3D4F459F0}" dt="2025-07-02T14:24:10.546" v="87"/>
          <ac:spMkLst>
            <pc:docMk/>
            <pc:sldMk cId="578060270" sldId="299"/>
            <ac:spMk id="18" creationId="{A92A1116-1C84-41DF-B803-1F7B0883EC82}"/>
          </ac:spMkLst>
        </pc:spChg>
      </pc:sldChg>
      <pc:sldChg chg="modSp">
        <pc:chgData name="Grijalva, Stephen C CIV USARMY ID-READINESS (USA)" userId="267873eb-1736-48a9-b24a-b45d3336b6e0" providerId="ADAL" clId="{A89CC15A-8ECB-461D-AE7C-0BC3D4F459F0}" dt="2025-07-02T14:24:10.546" v="87"/>
        <pc:sldMkLst>
          <pc:docMk/>
          <pc:sldMk cId="2925568201" sldId="300"/>
        </pc:sldMkLst>
        <pc:spChg chg="mod">
          <ac:chgData name="Grijalva, Stephen C CIV USARMY ID-READINESS (USA)" userId="267873eb-1736-48a9-b24a-b45d3336b6e0" providerId="ADAL" clId="{A89CC15A-8ECB-461D-AE7C-0BC3D4F459F0}" dt="2025-07-02T14:24:10.546" v="87"/>
          <ac:spMkLst>
            <pc:docMk/>
            <pc:sldMk cId="2925568201" sldId="300"/>
            <ac:spMk id="2" creationId="{85D5EA4C-41B6-2CCF-C837-4D0256A1D2C7}"/>
          </ac:spMkLst>
        </pc:spChg>
        <pc:spChg chg="mod">
          <ac:chgData name="Grijalva, Stephen C CIV USARMY ID-READINESS (USA)" userId="267873eb-1736-48a9-b24a-b45d3336b6e0" providerId="ADAL" clId="{A89CC15A-8ECB-461D-AE7C-0BC3D4F459F0}" dt="2025-07-02T14:24:10.546" v="87"/>
          <ac:spMkLst>
            <pc:docMk/>
            <pc:sldMk cId="2925568201" sldId="300"/>
            <ac:spMk id="4" creationId="{66107494-3C0D-0E04-AA7D-C4FF5A446F7C}"/>
          </ac:spMkLst>
        </pc:spChg>
      </pc:sldChg>
      <pc:sldChg chg="modSp">
        <pc:chgData name="Grijalva, Stephen C CIV USARMY ID-READINESS (USA)" userId="267873eb-1736-48a9-b24a-b45d3336b6e0" providerId="ADAL" clId="{A89CC15A-8ECB-461D-AE7C-0BC3D4F459F0}" dt="2025-07-02T14:24:10.546" v="87"/>
        <pc:sldMkLst>
          <pc:docMk/>
          <pc:sldMk cId="1724981265" sldId="302"/>
        </pc:sldMkLst>
        <pc:spChg chg="mod">
          <ac:chgData name="Grijalva, Stephen C CIV USARMY ID-READINESS (USA)" userId="267873eb-1736-48a9-b24a-b45d3336b6e0" providerId="ADAL" clId="{A89CC15A-8ECB-461D-AE7C-0BC3D4F459F0}" dt="2025-07-02T14:24:10.546" v="87"/>
          <ac:spMkLst>
            <pc:docMk/>
            <pc:sldMk cId="1724981265" sldId="302"/>
            <ac:spMk id="2" creationId="{1DCE56DF-B2B8-7C2C-FA01-B28C2A7B249D}"/>
          </ac:spMkLst>
        </pc:spChg>
        <pc:spChg chg="mod">
          <ac:chgData name="Grijalva, Stephen C CIV USARMY ID-READINESS (USA)" userId="267873eb-1736-48a9-b24a-b45d3336b6e0" providerId="ADAL" clId="{A89CC15A-8ECB-461D-AE7C-0BC3D4F459F0}" dt="2025-07-02T14:24:10.546" v="87"/>
          <ac:spMkLst>
            <pc:docMk/>
            <pc:sldMk cId="1724981265" sldId="302"/>
            <ac:spMk id="3" creationId="{C42F33B8-8D93-DAB6-4AFA-C1AC9E45E070}"/>
          </ac:spMkLst>
        </pc:spChg>
        <pc:spChg chg="mod">
          <ac:chgData name="Grijalva, Stephen C CIV USARMY ID-READINESS (USA)" userId="267873eb-1736-48a9-b24a-b45d3336b6e0" providerId="ADAL" clId="{A89CC15A-8ECB-461D-AE7C-0BC3D4F459F0}" dt="2025-07-02T14:24:10.546" v="87"/>
          <ac:spMkLst>
            <pc:docMk/>
            <pc:sldMk cId="1724981265" sldId="302"/>
            <ac:spMk id="4" creationId="{8162808F-9AA7-3EA6-4F39-14F872D3E687}"/>
          </ac:spMkLst>
        </pc:spChg>
      </pc:sldChg>
      <pc:sldChg chg="modSp">
        <pc:chgData name="Grijalva, Stephen C CIV USARMY ID-READINESS (USA)" userId="267873eb-1736-48a9-b24a-b45d3336b6e0" providerId="ADAL" clId="{A89CC15A-8ECB-461D-AE7C-0BC3D4F459F0}" dt="2025-07-02T14:24:10.546" v="87"/>
        <pc:sldMkLst>
          <pc:docMk/>
          <pc:sldMk cId="2456636555" sldId="303"/>
        </pc:sldMkLst>
        <pc:spChg chg="mod">
          <ac:chgData name="Grijalva, Stephen C CIV USARMY ID-READINESS (USA)" userId="267873eb-1736-48a9-b24a-b45d3336b6e0" providerId="ADAL" clId="{A89CC15A-8ECB-461D-AE7C-0BC3D4F459F0}" dt="2025-07-02T14:24:10.546" v="87"/>
          <ac:spMkLst>
            <pc:docMk/>
            <pc:sldMk cId="2456636555" sldId="303"/>
            <ac:spMk id="2" creationId="{C9985172-5122-7562-5EC2-5FFE3E780001}"/>
          </ac:spMkLst>
        </pc:spChg>
        <pc:spChg chg="mod">
          <ac:chgData name="Grijalva, Stephen C CIV USARMY ID-READINESS (USA)" userId="267873eb-1736-48a9-b24a-b45d3336b6e0" providerId="ADAL" clId="{A89CC15A-8ECB-461D-AE7C-0BC3D4F459F0}" dt="2025-07-02T14:24:10.546" v="87"/>
          <ac:spMkLst>
            <pc:docMk/>
            <pc:sldMk cId="2456636555" sldId="303"/>
            <ac:spMk id="3" creationId="{4DE7295C-5D19-3A41-0BB3-E1BB802B0876}"/>
          </ac:spMkLst>
        </pc:spChg>
        <pc:spChg chg="mod">
          <ac:chgData name="Grijalva, Stephen C CIV USARMY ID-READINESS (USA)" userId="267873eb-1736-48a9-b24a-b45d3336b6e0" providerId="ADAL" clId="{A89CC15A-8ECB-461D-AE7C-0BC3D4F459F0}" dt="2025-07-02T14:24:10.546" v="87"/>
          <ac:spMkLst>
            <pc:docMk/>
            <pc:sldMk cId="2456636555" sldId="303"/>
            <ac:spMk id="4" creationId="{3DAF55EE-0D33-0A48-2766-7B8B235753F3}"/>
          </ac:spMkLst>
        </pc:spChg>
      </pc:sldChg>
      <pc:sldChg chg="modSp">
        <pc:chgData name="Grijalva, Stephen C CIV USARMY ID-READINESS (USA)" userId="267873eb-1736-48a9-b24a-b45d3336b6e0" providerId="ADAL" clId="{A89CC15A-8ECB-461D-AE7C-0BC3D4F459F0}" dt="2025-07-02T14:24:10.546" v="87"/>
        <pc:sldMkLst>
          <pc:docMk/>
          <pc:sldMk cId="2450403878" sldId="304"/>
        </pc:sldMkLst>
        <pc:spChg chg="mod">
          <ac:chgData name="Grijalva, Stephen C CIV USARMY ID-READINESS (USA)" userId="267873eb-1736-48a9-b24a-b45d3336b6e0" providerId="ADAL" clId="{A89CC15A-8ECB-461D-AE7C-0BC3D4F459F0}" dt="2025-07-02T14:24:10.546" v="87"/>
          <ac:spMkLst>
            <pc:docMk/>
            <pc:sldMk cId="2450403878" sldId="304"/>
            <ac:spMk id="2" creationId="{A48B0EDF-E4D3-AF7B-4133-036EC6A1BE98}"/>
          </ac:spMkLst>
        </pc:spChg>
        <pc:spChg chg="mod">
          <ac:chgData name="Grijalva, Stephen C CIV USARMY ID-READINESS (USA)" userId="267873eb-1736-48a9-b24a-b45d3336b6e0" providerId="ADAL" clId="{A89CC15A-8ECB-461D-AE7C-0BC3D4F459F0}" dt="2025-07-02T14:24:10.546" v="87"/>
          <ac:spMkLst>
            <pc:docMk/>
            <pc:sldMk cId="2450403878" sldId="304"/>
            <ac:spMk id="3" creationId="{6C189617-FF30-822B-08CF-EB27FFA1186E}"/>
          </ac:spMkLst>
        </pc:spChg>
        <pc:spChg chg="mod">
          <ac:chgData name="Grijalva, Stephen C CIV USARMY ID-READINESS (USA)" userId="267873eb-1736-48a9-b24a-b45d3336b6e0" providerId="ADAL" clId="{A89CC15A-8ECB-461D-AE7C-0BC3D4F459F0}" dt="2025-07-02T14:24:10.546" v="87"/>
          <ac:spMkLst>
            <pc:docMk/>
            <pc:sldMk cId="2450403878" sldId="304"/>
            <ac:spMk id="4" creationId="{469368F8-F352-680F-7631-5A9816B4A770}"/>
          </ac:spMkLst>
        </pc:spChg>
      </pc:sldChg>
      <pc:sldChg chg="modSp">
        <pc:chgData name="Grijalva, Stephen C CIV USARMY ID-READINESS (USA)" userId="267873eb-1736-48a9-b24a-b45d3336b6e0" providerId="ADAL" clId="{A89CC15A-8ECB-461D-AE7C-0BC3D4F459F0}" dt="2025-07-02T14:24:10.546" v="87"/>
        <pc:sldMkLst>
          <pc:docMk/>
          <pc:sldMk cId="297219033" sldId="305"/>
        </pc:sldMkLst>
        <pc:spChg chg="mod">
          <ac:chgData name="Grijalva, Stephen C CIV USARMY ID-READINESS (USA)" userId="267873eb-1736-48a9-b24a-b45d3336b6e0" providerId="ADAL" clId="{A89CC15A-8ECB-461D-AE7C-0BC3D4F459F0}" dt="2025-07-02T14:24:10.546" v="87"/>
          <ac:spMkLst>
            <pc:docMk/>
            <pc:sldMk cId="297219033" sldId="305"/>
            <ac:spMk id="2" creationId="{DCD90DF9-1B1D-76FD-3209-780C907CD1CA}"/>
          </ac:spMkLst>
        </pc:spChg>
        <pc:spChg chg="mod">
          <ac:chgData name="Grijalva, Stephen C CIV USARMY ID-READINESS (USA)" userId="267873eb-1736-48a9-b24a-b45d3336b6e0" providerId="ADAL" clId="{A89CC15A-8ECB-461D-AE7C-0BC3D4F459F0}" dt="2025-07-02T14:24:10.546" v="87"/>
          <ac:spMkLst>
            <pc:docMk/>
            <pc:sldMk cId="297219033" sldId="305"/>
            <ac:spMk id="3" creationId="{0CDC257A-1F76-BE0A-A04C-3880D022FBDC}"/>
          </ac:spMkLst>
        </pc:spChg>
        <pc:spChg chg="mod">
          <ac:chgData name="Grijalva, Stephen C CIV USARMY ID-READINESS (USA)" userId="267873eb-1736-48a9-b24a-b45d3336b6e0" providerId="ADAL" clId="{A89CC15A-8ECB-461D-AE7C-0BC3D4F459F0}" dt="2025-07-02T14:24:10.546" v="87"/>
          <ac:spMkLst>
            <pc:docMk/>
            <pc:sldMk cId="297219033" sldId="305"/>
            <ac:spMk id="4" creationId="{284E60FE-9EC0-5376-B41D-FEA6A44D417D}"/>
          </ac:spMkLst>
        </pc:spChg>
      </pc:sldChg>
      <pc:sldChg chg="modSp">
        <pc:chgData name="Grijalva, Stephen C CIV USARMY ID-READINESS (USA)" userId="267873eb-1736-48a9-b24a-b45d3336b6e0" providerId="ADAL" clId="{A89CC15A-8ECB-461D-AE7C-0BC3D4F459F0}" dt="2025-07-02T14:24:10.546" v="87"/>
        <pc:sldMkLst>
          <pc:docMk/>
          <pc:sldMk cId="207035537" sldId="306"/>
        </pc:sldMkLst>
        <pc:spChg chg="mod">
          <ac:chgData name="Grijalva, Stephen C CIV USARMY ID-READINESS (USA)" userId="267873eb-1736-48a9-b24a-b45d3336b6e0" providerId="ADAL" clId="{A89CC15A-8ECB-461D-AE7C-0BC3D4F459F0}" dt="2025-07-02T14:24:10.546" v="87"/>
          <ac:spMkLst>
            <pc:docMk/>
            <pc:sldMk cId="207035537" sldId="306"/>
            <ac:spMk id="2" creationId="{221A688C-FA1C-FD6F-6FCB-614550723802}"/>
          </ac:spMkLst>
        </pc:spChg>
        <pc:spChg chg="mod">
          <ac:chgData name="Grijalva, Stephen C CIV USARMY ID-READINESS (USA)" userId="267873eb-1736-48a9-b24a-b45d3336b6e0" providerId="ADAL" clId="{A89CC15A-8ECB-461D-AE7C-0BC3D4F459F0}" dt="2025-07-02T14:24:10.546" v="87"/>
          <ac:spMkLst>
            <pc:docMk/>
            <pc:sldMk cId="207035537" sldId="306"/>
            <ac:spMk id="3" creationId="{AA5A5C8B-DFF3-50E8-717F-A586F37740A6}"/>
          </ac:spMkLst>
        </pc:spChg>
        <pc:spChg chg="mod">
          <ac:chgData name="Grijalva, Stephen C CIV USARMY ID-READINESS (USA)" userId="267873eb-1736-48a9-b24a-b45d3336b6e0" providerId="ADAL" clId="{A89CC15A-8ECB-461D-AE7C-0BC3D4F459F0}" dt="2025-07-02T14:24:10.546" v="87"/>
          <ac:spMkLst>
            <pc:docMk/>
            <pc:sldMk cId="207035537" sldId="306"/>
            <ac:spMk id="4" creationId="{1F1E113C-52A5-3EAF-9964-45D6CC4CB37D}"/>
          </ac:spMkLst>
        </pc:spChg>
      </pc:sldChg>
      <pc:sldChg chg="modSp">
        <pc:chgData name="Grijalva, Stephen C CIV USARMY ID-READINESS (USA)" userId="267873eb-1736-48a9-b24a-b45d3336b6e0" providerId="ADAL" clId="{A89CC15A-8ECB-461D-AE7C-0BC3D4F459F0}" dt="2025-07-02T14:24:10.546" v="87"/>
        <pc:sldMkLst>
          <pc:docMk/>
          <pc:sldMk cId="400759229" sldId="307"/>
        </pc:sldMkLst>
        <pc:spChg chg="mod">
          <ac:chgData name="Grijalva, Stephen C CIV USARMY ID-READINESS (USA)" userId="267873eb-1736-48a9-b24a-b45d3336b6e0" providerId="ADAL" clId="{A89CC15A-8ECB-461D-AE7C-0BC3D4F459F0}" dt="2025-07-02T14:24:10.546" v="87"/>
          <ac:spMkLst>
            <pc:docMk/>
            <pc:sldMk cId="400759229" sldId="307"/>
            <ac:spMk id="2" creationId="{FCD8CC93-DCD8-D3B2-CEBA-CB1381C0EA39}"/>
          </ac:spMkLst>
        </pc:spChg>
        <pc:spChg chg="mod">
          <ac:chgData name="Grijalva, Stephen C CIV USARMY ID-READINESS (USA)" userId="267873eb-1736-48a9-b24a-b45d3336b6e0" providerId="ADAL" clId="{A89CC15A-8ECB-461D-AE7C-0BC3D4F459F0}" dt="2025-07-02T14:24:10.546" v="87"/>
          <ac:spMkLst>
            <pc:docMk/>
            <pc:sldMk cId="400759229" sldId="307"/>
            <ac:spMk id="3" creationId="{084FFE0C-ABF9-14B2-6698-14CA51D7F779}"/>
          </ac:spMkLst>
        </pc:spChg>
        <pc:spChg chg="mod">
          <ac:chgData name="Grijalva, Stephen C CIV USARMY ID-READINESS (USA)" userId="267873eb-1736-48a9-b24a-b45d3336b6e0" providerId="ADAL" clId="{A89CC15A-8ECB-461D-AE7C-0BC3D4F459F0}" dt="2025-07-02T14:24:10.546" v="87"/>
          <ac:spMkLst>
            <pc:docMk/>
            <pc:sldMk cId="400759229" sldId="307"/>
            <ac:spMk id="4" creationId="{B11CDF77-997B-27C5-CFC8-5DFBC55763D0}"/>
          </ac:spMkLst>
        </pc:spChg>
      </pc:sldChg>
      <pc:sldChg chg="modSp">
        <pc:chgData name="Grijalva, Stephen C CIV USARMY ID-READINESS (USA)" userId="267873eb-1736-48a9-b24a-b45d3336b6e0" providerId="ADAL" clId="{A89CC15A-8ECB-461D-AE7C-0BC3D4F459F0}" dt="2025-07-02T14:24:10.546" v="87"/>
        <pc:sldMkLst>
          <pc:docMk/>
          <pc:sldMk cId="562011325" sldId="308"/>
        </pc:sldMkLst>
        <pc:spChg chg="mod">
          <ac:chgData name="Grijalva, Stephen C CIV USARMY ID-READINESS (USA)" userId="267873eb-1736-48a9-b24a-b45d3336b6e0" providerId="ADAL" clId="{A89CC15A-8ECB-461D-AE7C-0BC3D4F459F0}" dt="2025-07-02T14:24:10.546" v="87"/>
          <ac:spMkLst>
            <pc:docMk/>
            <pc:sldMk cId="562011325" sldId="308"/>
            <ac:spMk id="2" creationId="{D33A3875-67F8-B5E6-EF1B-AB09C8E1338F}"/>
          </ac:spMkLst>
        </pc:spChg>
        <pc:spChg chg="mod">
          <ac:chgData name="Grijalva, Stephen C CIV USARMY ID-READINESS (USA)" userId="267873eb-1736-48a9-b24a-b45d3336b6e0" providerId="ADAL" clId="{A89CC15A-8ECB-461D-AE7C-0BC3D4F459F0}" dt="2025-07-02T14:24:10.546" v="87"/>
          <ac:spMkLst>
            <pc:docMk/>
            <pc:sldMk cId="562011325" sldId="308"/>
            <ac:spMk id="3" creationId="{2EB11BA0-E4AE-560D-B7F7-8A962FF6646C}"/>
          </ac:spMkLst>
        </pc:spChg>
        <pc:spChg chg="mod">
          <ac:chgData name="Grijalva, Stephen C CIV USARMY ID-READINESS (USA)" userId="267873eb-1736-48a9-b24a-b45d3336b6e0" providerId="ADAL" clId="{A89CC15A-8ECB-461D-AE7C-0BC3D4F459F0}" dt="2025-07-02T14:24:10.546" v="87"/>
          <ac:spMkLst>
            <pc:docMk/>
            <pc:sldMk cId="562011325" sldId="308"/>
            <ac:spMk id="4" creationId="{62F89161-B1DA-EA92-F5FE-1FAABB0B92AF}"/>
          </ac:spMkLst>
        </pc:spChg>
      </pc:sldChg>
      <pc:sldChg chg="modSp">
        <pc:chgData name="Grijalva, Stephen C CIV USARMY ID-READINESS (USA)" userId="267873eb-1736-48a9-b24a-b45d3336b6e0" providerId="ADAL" clId="{A89CC15A-8ECB-461D-AE7C-0BC3D4F459F0}" dt="2025-07-02T14:24:10.546" v="87"/>
        <pc:sldMkLst>
          <pc:docMk/>
          <pc:sldMk cId="3001749862" sldId="309"/>
        </pc:sldMkLst>
        <pc:spChg chg="mod">
          <ac:chgData name="Grijalva, Stephen C CIV USARMY ID-READINESS (USA)" userId="267873eb-1736-48a9-b24a-b45d3336b6e0" providerId="ADAL" clId="{A89CC15A-8ECB-461D-AE7C-0BC3D4F459F0}" dt="2025-07-02T14:24:10.546" v="87"/>
          <ac:spMkLst>
            <pc:docMk/>
            <pc:sldMk cId="3001749862" sldId="309"/>
            <ac:spMk id="2" creationId="{AE375737-ECDF-A9E2-9332-D869660B486F}"/>
          </ac:spMkLst>
        </pc:spChg>
        <pc:spChg chg="mod">
          <ac:chgData name="Grijalva, Stephen C CIV USARMY ID-READINESS (USA)" userId="267873eb-1736-48a9-b24a-b45d3336b6e0" providerId="ADAL" clId="{A89CC15A-8ECB-461D-AE7C-0BC3D4F459F0}" dt="2025-07-02T14:24:10.546" v="87"/>
          <ac:spMkLst>
            <pc:docMk/>
            <pc:sldMk cId="3001749862" sldId="309"/>
            <ac:spMk id="4" creationId="{C65106AB-7E35-B0BC-43A8-187515661572}"/>
          </ac:spMkLst>
        </pc:spChg>
        <pc:picChg chg="mod">
          <ac:chgData name="Grijalva, Stephen C CIV USARMY ID-READINESS (USA)" userId="267873eb-1736-48a9-b24a-b45d3336b6e0" providerId="ADAL" clId="{A89CC15A-8ECB-461D-AE7C-0BC3D4F459F0}" dt="2025-07-02T14:24:10.546" v="87"/>
          <ac:picMkLst>
            <pc:docMk/>
            <pc:sldMk cId="3001749862" sldId="309"/>
            <ac:picMk id="6" creationId="{1DC81415-5FDD-F55A-C282-34AC41AB2E90}"/>
          </ac:picMkLst>
        </pc:picChg>
      </pc:sldChg>
      <pc:sldChg chg="modSp new del mod ord">
        <pc:chgData name="Grijalva, Stephen C CIV USARMY ID-READINESS (USA)" userId="267873eb-1736-48a9-b24a-b45d3336b6e0" providerId="ADAL" clId="{A89CC15A-8ECB-461D-AE7C-0BC3D4F459F0}" dt="2025-07-02T14:23:06.503" v="63" actId="2696"/>
        <pc:sldMkLst>
          <pc:docMk/>
          <pc:sldMk cId="643940222" sldId="310"/>
        </pc:sldMkLst>
        <pc:spChg chg="mod">
          <ac:chgData name="Grijalva, Stephen C CIV USARMY ID-READINESS (USA)" userId="267873eb-1736-48a9-b24a-b45d3336b6e0" providerId="ADAL" clId="{A89CC15A-8ECB-461D-AE7C-0BC3D4F459F0}" dt="2025-07-02T14:21:51.369" v="51" actId="1076"/>
          <ac:spMkLst>
            <pc:docMk/>
            <pc:sldMk cId="643940222" sldId="310"/>
            <ac:spMk id="2" creationId="{556DDD09-7D99-4510-1421-565F17A7B1F6}"/>
          </ac:spMkLst>
        </pc:spChg>
        <pc:spChg chg="mod">
          <ac:chgData name="Grijalva, Stephen C CIV USARMY ID-READINESS (USA)" userId="267873eb-1736-48a9-b24a-b45d3336b6e0" providerId="ADAL" clId="{A89CC15A-8ECB-461D-AE7C-0BC3D4F459F0}" dt="2025-07-02T14:22:26.839" v="57" actId="5793"/>
          <ac:spMkLst>
            <pc:docMk/>
            <pc:sldMk cId="643940222" sldId="310"/>
            <ac:spMk id="3" creationId="{ADAA333E-D0E8-F187-FE28-64EE36EEED52}"/>
          </ac:spMkLst>
        </pc:spChg>
      </pc:sldChg>
      <pc:sldChg chg="addSp delSp modSp new del mod">
        <pc:chgData name="Grijalva, Stephen C CIV USARMY ID-READINESS (USA)" userId="267873eb-1736-48a9-b24a-b45d3336b6e0" providerId="ADAL" clId="{A89CC15A-8ECB-461D-AE7C-0BC3D4F459F0}" dt="2025-07-02T14:23:09.234" v="64" actId="2696"/>
        <pc:sldMkLst>
          <pc:docMk/>
          <pc:sldMk cId="2111596156" sldId="311"/>
        </pc:sldMkLst>
        <pc:picChg chg="add del mod">
          <ac:chgData name="Grijalva, Stephen C CIV USARMY ID-READINESS (USA)" userId="267873eb-1736-48a9-b24a-b45d3336b6e0" providerId="ADAL" clId="{A89CC15A-8ECB-461D-AE7C-0BC3D4F459F0}" dt="2025-07-02T14:22:55.916" v="61" actId="478"/>
          <ac:picMkLst>
            <pc:docMk/>
            <pc:sldMk cId="2111596156" sldId="311"/>
            <ac:picMk id="5" creationId="{445D69A4-1DEC-0C14-4411-943617FD7897}"/>
          </ac:picMkLst>
        </pc:picChg>
      </pc:sldChg>
      <pc:sldChg chg="add">
        <pc:chgData name="Grijalva, Stephen C CIV USARMY ID-READINESS (USA)" userId="267873eb-1736-48a9-b24a-b45d3336b6e0" providerId="ADAL" clId="{A89CC15A-8ECB-461D-AE7C-0BC3D4F459F0}" dt="2025-07-02T14:23:00.444" v="62"/>
        <pc:sldMkLst>
          <pc:docMk/>
          <pc:sldMk cId="1520112954" sldId="312"/>
        </pc:sldMkLst>
      </pc:sldChg>
    </pc:docChg>
  </pc:docChgLst>
  <pc:docChgLst>
    <pc:chgData name="Grijalva, Stephen C CIV USARMY ID-READINESS (USA)" userId="267873eb-1736-48a9-b24a-b45d3336b6e0" providerId="ADAL" clId="{991CE97F-DFF9-4FD0-99E2-2BECFBA23F55}"/>
    <pc:docChg chg="undo custSel addSld delSld modSld">
      <pc:chgData name="Grijalva, Stephen C CIV USARMY ID-READINESS (USA)" userId="267873eb-1736-48a9-b24a-b45d3336b6e0" providerId="ADAL" clId="{991CE97F-DFF9-4FD0-99E2-2BECFBA23F55}" dt="2025-03-17T18:47:14.510" v="62" actId="2696"/>
      <pc:docMkLst>
        <pc:docMk/>
      </pc:docMkLst>
      <pc:sldChg chg="delSp mod">
        <pc:chgData name="Grijalva, Stephen C CIV USARMY ID-READINESS (USA)" userId="267873eb-1736-48a9-b24a-b45d3336b6e0" providerId="ADAL" clId="{991CE97F-DFF9-4FD0-99E2-2BECFBA23F55}" dt="2025-03-12T15:24:53.451" v="0" actId="478"/>
        <pc:sldMkLst>
          <pc:docMk/>
          <pc:sldMk cId="1208909920" sldId="296"/>
        </pc:sldMkLst>
      </pc:sldChg>
      <pc:sldChg chg="modSp new del mod">
        <pc:chgData name="Grijalva, Stephen C CIV USARMY ID-READINESS (USA)" userId="267873eb-1736-48a9-b24a-b45d3336b6e0" providerId="ADAL" clId="{991CE97F-DFF9-4FD0-99E2-2BECFBA23F55}" dt="2025-03-17T18:47:14.510" v="62" actId="2696"/>
        <pc:sldMkLst>
          <pc:docMk/>
          <pc:sldMk cId="1172477668" sldId="310"/>
        </pc:sldMkLst>
      </pc:sldChg>
    </pc:docChg>
  </pc:docChgLst>
  <pc:docChgLst>
    <pc:chgData name="Cannon, Shawn Michael CIV USARMY IMCOM HQ (USA)" userId="56847e81-c911-41cd-82db-662a30bf5258" providerId="ADAL" clId="{89A0A61B-6502-4095-90B7-3380CC0709E2}"/>
    <pc:docChg chg="modSld">
      <pc:chgData name="Cannon, Shawn Michael CIV USARMY IMCOM HQ (USA)" userId="56847e81-c911-41cd-82db-662a30bf5258" providerId="ADAL" clId="{89A0A61B-6502-4095-90B7-3380CC0709E2}" dt="2025-06-04T15:25:37.573" v="156"/>
      <pc:docMkLst>
        <pc:docMk/>
      </pc:docMkLst>
      <pc:sldChg chg="modSp mod">
        <pc:chgData name="Cannon, Shawn Michael CIV USARMY IMCOM HQ (USA)" userId="56847e81-c911-41cd-82db-662a30bf5258" providerId="ADAL" clId="{89A0A61B-6502-4095-90B7-3380CC0709E2}" dt="2025-06-04T15:25:37.573" v="156"/>
        <pc:sldMkLst>
          <pc:docMk/>
          <pc:sldMk cId="1082692495" sldId="297"/>
        </pc:sldMkLst>
        <pc:graphicFrameChg chg="mod">
          <ac:chgData name="Cannon, Shawn Michael CIV USARMY IMCOM HQ (USA)" userId="56847e81-c911-41cd-82db-662a30bf5258" providerId="ADAL" clId="{89A0A61B-6502-4095-90B7-3380CC0709E2}" dt="2025-06-04T15:25:37.573" v="156"/>
          <ac:graphicFrameMkLst>
            <pc:docMk/>
            <pc:sldMk cId="1082692495" sldId="297"/>
            <ac:graphicFrameMk id="6" creationId="{11691BAD-731A-9124-B193-074C7651DEF5}"/>
          </ac:graphicFrameMkLst>
        </pc:graphicFrame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ata7.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40.png"/><Relationship Id="rId1" Type="http://schemas.openxmlformats.org/officeDocument/2006/relationships/hyperlink" Target="https://carson.armymwr.com/programs/soldier-family-assistance-center" TargetMode="External"/><Relationship Id="rId5" Type="http://schemas.openxmlformats.org/officeDocument/2006/relationships/image" Target="../media/image43.svg"/><Relationship Id="rId4" Type="http://schemas.openxmlformats.org/officeDocument/2006/relationships/image" Target="../media/image42.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svg"/><Relationship Id="rId1" Type="http://schemas.openxmlformats.org/officeDocument/2006/relationships/image" Target="../media/image40.png"/><Relationship Id="rId5" Type="http://schemas.openxmlformats.org/officeDocument/2006/relationships/hyperlink" Target="https://carson.armymwr.com/programs/soldier-family-assistance-center" TargetMode="External"/><Relationship Id="rId4" Type="http://schemas.openxmlformats.org/officeDocument/2006/relationships/image" Target="../media/image43.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A43E032-A91E-427C-BDC5-0CA8DB329DCF}"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F94C0CA8-4E8A-4A79-8975-4A7903F1E13A}">
      <dgm:prSet/>
      <dgm:spPr/>
      <dgm:t>
        <a:bodyPr/>
        <a:lstStyle/>
        <a:p>
          <a:r>
            <a:rPr lang="en-US" b="1" i="0" dirty="0"/>
            <a:t>Develop an understanding of the IDES Process and Separation from Ft. Carson</a:t>
          </a:r>
          <a:endParaRPr lang="en-US" dirty="0"/>
        </a:p>
      </dgm:t>
    </dgm:pt>
    <dgm:pt modelId="{8523A180-686A-4967-B0D1-882486B2B444}" type="parTrans" cxnId="{82BB9F59-90F6-41E9-9565-374B9CF10F81}">
      <dgm:prSet/>
      <dgm:spPr/>
      <dgm:t>
        <a:bodyPr/>
        <a:lstStyle/>
        <a:p>
          <a:endParaRPr lang="en-US"/>
        </a:p>
      </dgm:t>
    </dgm:pt>
    <dgm:pt modelId="{9A7B1927-2919-4C05-AF09-57396CD47D72}" type="sibTrans" cxnId="{82BB9F59-90F6-41E9-9565-374B9CF10F81}">
      <dgm:prSet/>
      <dgm:spPr/>
      <dgm:t>
        <a:bodyPr/>
        <a:lstStyle/>
        <a:p>
          <a:endParaRPr lang="en-US"/>
        </a:p>
      </dgm:t>
    </dgm:pt>
    <dgm:pt modelId="{2C0C4999-8858-4271-9202-DF7B084ACCB2}">
      <dgm:prSet/>
      <dgm:spPr/>
      <dgm:t>
        <a:bodyPr/>
        <a:lstStyle/>
        <a:p>
          <a:r>
            <a:rPr lang="en-US" b="1" i="0"/>
            <a:t>Bring awareness to the SFAC resources available and the role of the SFAC Staff</a:t>
          </a:r>
          <a:endParaRPr lang="en-US"/>
        </a:p>
      </dgm:t>
    </dgm:pt>
    <dgm:pt modelId="{4070732F-FCD9-418E-BEE1-3343F841245E}" type="parTrans" cxnId="{0CAA1D92-0680-4F70-BB2E-83DDD7F91D34}">
      <dgm:prSet/>
      <dgm:spPr/>
      <dgm:t>
        <a:bodyPr/>
        <a:lstStyle/>
        <a:p>
          <a:endParaRPr lang="en-US"/>
        </a:p>
      </dgm:t>
    </dgm:pt>
    <dgm:pt modelId="{FF942EA3-D003-40CF-8464-90738F02AE24}" type="sibTrans" cxnId="{0CAA1D92-0680-4F70-BB2E-83DDD7F91D34}">
      <dgm:prSet/>
      <dgm:spPr/>
      <dgm:t>
        <a:bodyPr/>
        <a:lstStyle/>
        <a:p>
          <a:endParaRPr lang="en-US"/>
        </a:p>
      </dgm:t>
    </dgm:pt>
    <dgm:pt modelId="{04C62C8E-ED4D-4587-9444-D2885E468DF8}">
      <dgm:prSet/>
      <dgm:spPr/>
      <dgm:t>
        <a:bodyPr/>
        <a:lstStyle/>
        <a:p>
          <a:r>
            <a:rPr lang="en-US" b="1" i="0"/>
            <a:t>Comfortable understanding of how to apply or register for services upon separation</a:t>
          </a:r>
          <a:endParaRPr lang="en-US"/>
        </a:p>
      </dgm:t>
    </dgm:pt>
    <dgm:pt modelId="{C2CBE0F9-AD39-4A8A-A77D-1622FAE781DE}" type="parTrans" cxnId="{2080601E-4907-44EF-837A-A2E4DE002726}">
      <dgm:prSet/>
      <dgm:spPr/>
      <dgm:t>
        <a:bodyPr/>
        <a:lstStyle/>
        <a:p>
          <a:endParaRPr lang="en-US"/>
        </a:p>
      </dgm:t>
    </dgm:pt>
    <dgm:pt modelId="{4DAA27C5-9FEC-46DE-88D6-5D41BE450D6E}" type="sibTrans" cxnId="{2080601E-4907-44EF-837A-A2E4DE002726}">
      <dgm:prSet/>
      <dgm:spPr/>
      <dgm:t>
        <a:bodyPr/>
        <a:lstStyle/>
        <a:p>
          <a:endParaRPr lang="en-US"/>
        </a:p>
      </dgm:t>
    </dgm:pt>
    <dgm:pt modelId="{D1E71F1F-645D-4B88-A966-6DEB5CB5E8FE}">
      <dgm:prSet/>
      <dgm:spPr/>
      <dgm:t>
        <a:bodyPr/>
        <a:lstStyle/>
        <a:p>
          <a:r>
            <a:rPr lang="en-US" b="1" i="0"/>
            <a:t>Address concerns openly or privately with SFAC Staff</a:t>
          </a:r>
          <a:endParaRPr lang="en-US"/>
        </a:p>
      </dgm:t>
    </dgm:pt>
    <dgm:pt modelId="{77A16224-310E-4817-9D6A-85E97C42F28C}" type="parTrans" cxnId="{58745311-E7E9-467C-AA7B-761D34E24CA1}">
      <dgm:prSet/>
      <dgm:spPr/>
      <dgm:t>
        <a:bodyPr/>
        <a:lstStyle/>
        <a:p>
          <a:endParaRPr lang="en-US"/>
        </a:p>
      </dgm:t>
    </dgm:pt>
    <dgm:pt modelId="{DF173E2E-73C0-4ABD-9609-AF57755F0BB2}" type="sibTrans" cxnId="{58745311-E7E9-467C-AA7B-761D34E24CA1}">
      <dgm:prSet/>
      <dgm:spPr/>
      <dgm:t>
        <a:bodyPr/>
        <a:lstStyle/>
        <a:p>
          <a:endParaRPr lang="en-US"/>
        </a:p>
      </dgm:t>
    </dgm:pt>
    <dgm:pt modelId="{A206CCA2-BF52-4065-A577-151519D01E02}" type="pres">
      <dgm:prSet presAssocID="{3A43E032-A91E-427C-BDC5-0CA8DB329DCF}" presName="root" presStyleCnt="0">
        <dgm:presLayoutVars>
          <dgm:dir/>
          <dgm:resizeHandles val="exact"/>
        </dgm:presLayoutVars>
      </dgm:prSet>
      <dgm:spPr/>
    </dgm:pt>
    <dgm:pt modelId="{DFCF5A28-39D0-4773-AFEB-9BC6FDF43E34}" type="pres">
      <dgm:prSet presAssocID="{3A43E032-A91E-427C-BDC5-0CA8DB329DCF}" presName="container" presStyleCnt="0">
        <dgm:presLayoutVars>
          <dgm:dir/>
          <dgm:resizeHandles val="exact"/>
        </dgm:presLayoutVars>
      </dgm:prSet>
      <dgm:spPr/>
    </dgm:pt>
    <dgm:pt modelId="{52E912F3-A37E-4FB0-9119-BC2581AAE33C}" type="pres">
      <dgm:prSet presAssocID="{F94C0CA8-4E8A-4A79-8975-4A7903F1E13A}" presName="compNode" presStyleCnt="0"/>
      <dgm:spPr/>
    </dgm:pt>
    <dgm:pt modelId="{25EF4499-5CD4-4BD7-B4A0-AD9D90096D9B}" type="pres">
      <dgm:prSet presAssocID="{F94C0CA8-4E8A-4A79-8975-4A7903F1E13A}" presName="iconBgRect" presStyleLbl="bgShp" presStyleIdx="0" presStyleCnt="4"/>
      <dgm:spPr/>
    </dgm:pt>
    <dgm:pt modelId="{A06D6AC9-7B88-46D5-9F9A-5FE3E5B045AD}" type="pres">
      <dgm:prSet presAssocID="{F94C0CA8-4E8A-4A79-8975-4A7903F1E13A}"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ad with Gears"/>
        </a:ext>
      </dgm:extLst>
    </dgm:pt>
    <dgm:pt modelId="{833E948A-4C32-46A9-992B-4852DBDC472F}" type="pres">
      <dgm:prSet presAssocID="{F94C0CA8-4E8A-4A79-8975-4A7903F1E13A}" presName="spaceRect" presStyleCnt="0"/>
      <dgm:spPr/>
    </dgm:pt>
    <dgm:pt modelId="{3265A8FB-1778-4AD0-BDC9-BD8FFC27F381}" type="pres">
      <dgm:prSet presAssocID="{F94C0CA8-4E8A-4A79-8975-4A7903F1E13A}" presName="textRect" presStyleLbl="revTx" presStyleIdx="0" presStyleCnt="4">
        <dgm:presLayoutVars>
          <dgm:chMax val="1"/>
          <dgm:chPref val="1"/>
        </dgm:presLayoutVars>
      </dgm:prSet>
      <dgm:spPr/>
    </dgm:pt>
    <dgm:pt modelId="{A62808FC-8275-42A1-8786-612590B49676}" type="pres">
      <dgm:prSet presAssocID="{9A7B1927-2919-4C05-AF09-57396CD47D72}" presName="sibTrans" presStyleLbl="sibTrans2D1" presStyleIdx="0" presStyleCnt="0"/>
      <dgm:spPr/>
    </dgm:pt>
    <dgm:pt modelId="{D8ECA107-5350-44F2-BA9B-519B007D462E}" type="pres">
      <dgm:prSet presAssocID="{2C0C4999-8858-4271-9202-DF7B084ACCB2}" presName="compNode" presStyleCnt="0"/>
      <dgm:spPr/>
    </dgm:pt>
    <dgm:pt modelId="{FC709A95-8F3D-4457-B07B-9E69BA920B19}" type="pres">
      <dgm:prSet presAssocID="{2C0C4999-8858-4271-9202-DF7B084ACCB2}" presName="iconBgRect" presStyleLbl="bgShp" presStyleIdx="1" presStyleCnt="4"/>
      <dgm:spPr/>
    </dgm:pt>
    <dgm:pt modelId="{4C2E0CD6-2BFB-4247-9CE8-3C86B5C746B8}" type="pres">
      <dgm:prSet presAssocID="{2C0C4999-8858-4271-9202-DF7B084ACCB2}"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Users"/>
        </a:ext>
      </dgm:extLst>
    </dgm:pt>
    <dgm:pt modelId="{C5E72B7B-F046-47A7-8CE1-D61BD019A495}" type="pres">
      <dgm:prSet presAssocID="{2C0C4999-8858-4271-9202-DF7B084ACCB2}" presName="spaceRect" presStyleCnt="0"/>
      <dgm:spPr/>
    </dgm:pt>
    <dgm:pt modelId="{7254EB04-7EA5-4478-9883-43130FA4D33C}" type="pres">
      <dgm:prSet presAssocID="{2C0C4999-8858-4271-9202-DF7B084ACCB2}" presName="textRect" presStyleLbl="revTx" presStyleIdx="1" presStyleCnt="4">
        <dgm:presLayoutVars>
          <dgm:chMax val="1"/>
          <dgm:chPref val="1"/>
        </dgm:presLayoutVars>
      </dgm:prSet>
      <dgm:spPr/>
    </dgm:pt>
    <dgm:pt modelId="{86FF167B-46F1-4674-AD2F-B8C5E928B131}" type="pres">
      <dgm:prSet presAssocID="{FF942EA3-D003-40CF-8464-90738F02AE24}" presName="sibTrans" presStyleLbl="sibTrans2D1" presStyleIdx="0" presStyleCnt="0"/>
      <dgm:spPr/>
    </dgm:pt>
    <dgm:pt modelId="{E20521BB-92C5-405D-94F5-E0A2808D8E22}" type="pres">
      <dgm:prSet presAssocID="{04C62C8E-ED4D-4587-9444-D2885E468DF8}" presName="compNode" presStyleCnt="0"/>
      <dgm:spPr/>
    </dgm:pt>
    <dgm:pt modelId="{94CA9804-D918-4290-BEA9-6DD6770F10BA}" type="pres">
      <dgm:prSet presAssocID="{04C62C8E-ED4D-4587-9444-D2885E468DF8}" presName="iconBgRect" presStyleLbl="bgShp" presStyleIdx="2" presStyleCnt="4"/>
      <dgm:spPr/>
    </dgm:pt>
    <dgm:pt modelId="{FC7D58FA-2303-4498-9822-312440C9425D}" type="pres">
      <dgm:prSet presAssocID="{04C62C8E-ED4D-4587-9444-D2885E468DF8}"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8B86B4C8-8825-466B-9F52-63BCBF09CBC2}" type="pres">
      <dgm:prSet presAssocID="{04C62C8E-ED4D-4587-9444-D2885E468DF8}" presName="spaceRect" presStyleCnt="0"/>
      <dgm:spPr/>
    </dgm:pt>
    <dgm:pt modelId="{42AF275B-2F2D-4CC5-BFCB-1C052D39E963}" type="pres">
      <dgm:prSet presAssocID="{04C62C8E-ED4D-4587-9444-D2885E468DF8}" presName="textRect" presStyleLbl="revTx" presStyleIdx="2" presStyleCnt="4">
        <dgm:presLayoutVars>
          <dgm:chMax val="1"/>
          <dgm:chPref val="1"/>
        </dgm:presLayoutVars>
      </dgm:prSet>
      <dgm:spPr/>
    </dgm:pt>
    <dgm:pt modelId="{74A51BC9-1250-4793-AE24-841F97495B0B}" type="pres">
      <dgm:prSet presAssocID="{4DAA27C5-9FEC-46DE-88D6-5D41BE450D6E}" presName="sibTrans" presStyleLbl="sibTrans2D1" presStyleIdx="0" presStyleCnt="0"/>
      <dgm:spPr/>
    </dgm:pt>
    <dgm:pt modelId="{53127F00-7966-4915-97F1-F0EE729E107D}" type="pres">
      <dgm:prSet presAssocID="{D1E71F1F-645D-4B88-A966-6DEB5CB5E8FE}" presName="compNode" presStyleCnt="0"/>
      <dgm:spPr/>
    </dgm:pt>
    <dgm:pt modelId="{CF603DF3-3AF2-4A50-9D64-5AF6ED23AF55}" type="pres">
      <dgm:prSet presAssocID="{D1E71F1F-645D-4B88-A966-6DEB5CB5E8FE}" presName="iconBgRect" presStyleLbl="bgShp" presStyleIdx="3" presStyleCnt="4"/>
      <dgm:spPr/>
    </dgm:pt>
    <dgm:pt modelId="{597B625E-ACAB-4B22-AFE2-844EB6F1EBBF}" type="pres">
      <dgm:prSet presAssocID="{D1E71F1F-645D-4B88-A966-6DEB5CB5E8FE}"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User"/>
        </a:ext>
      </dgm:extLst>
    </dgm:pt>
    <dgm:pt modelId="{760B2334-1D88-47A4-8F3F-27AE2DCF4537}" type="pres">
      <dgm:prSet presAssocID="{D1E71F1F-645D-4B88-A966-6DEB5CB5E8FE}" presName="spaceRect" presStyleCnt="0"/>
      <dgm:spPr/>
    </dgm:pt>
    <dgm:pt modelId="{BE147A9A-2FAE-439F-AE11-F8C8B0244772}" type="pres">
      <dgm:prSet presAssocID="{D1E71F1F-645D-4B88-A966-6DEB5CB5E8FE}" presName="textRect" presStyleLbl="revTx" presStyleIdx="3" presStyleCnt="4">
        <dgm:presLayoutVars>
          <dgm:chMax val="1"/>
          <dgm:chPref val="1"/>
        </dgm:presLayoutVars>
      </dgm:prSet>
      <dgm:spPr/>
    </dgm:pt>
  </dgm:ptLst>
  <dgm:cxnLst>
    <dgm:cxn modelId="{58745311-E7E9-467C-AA7B-761D34E24CA1}" srcId="{3A43E032-A91E-427C-BDC5-0CA8DB329DCF}" destId="{D1E71F1F-645D-4B88-A966-6DEB5CB5E8FE}" srcOrd="3" destOrd="0" parTransId="{77A16224-310E-4817-9D6A-85E97C42F28C}" sibTransId="{DF173E2E-73C0-4ABD-9609-AF57755F0BB2}"/>
    <dgm:cxn modelId="{1B380314-94F4-43FD-B895-71B96E113C43}" type="presOf" srcId="{D1E71F1F-645D-4B88-A966-6DEB5CB5E8FE}" destId="{BE147A9A-2FAE-439F-AE11-F8C8B0244772}" srcOrd="0" destOrd="0" presId="urn:microsoft.com/office/officeart/2018/2/layout/IconCircleList"/>
    <dgm:cxn modelId="{2080601E-4907-44EF-837A-A2E4DE002726}" srcId="{3A43E032-A91E-427C-BDC5-0CA8DB329DCF}" destId="{04C62C8E-ED4D-4587-9444-D2885E468DF8}" srcOrd="2" destOrd="0" parTransId="{C2CBE0F9-AD39-4A8A-A77D-1622FAE781DE}" sibTransId="{4DAA27C5-9FEC-46DE-88D6-5D41BE450D6E}"/>
    <dgm:cxn modelId="{DBFEA250-9132-4472-A661-C175D07D919D}" type="presOf" srcId="{04C62C8E-ED4D-4587-9444-D2885E468DF8}" destId="{42AF275B-2F2D-4CC5-BFCB-1C052D39E963}" srcOrd="0" destOrd="0" presId="urn:microsoft.com/office/officeart/2018/2/layout/IconCircleList"/>
    <dgm:cxn modelId="{F0F6B950-6054-4211-B1B6-21FCA319F0AE}" type="presOf" srcId="{F94C0CA8-4E8A-4A79-8975-4A7903F1E13A}" destId="{3265A8FB-1778-4AD0-BDC9-BD8FFC27F381}" srcOrd="0" destOrd="0" presId="urn:microsoft.com/office/officeart/2018/2/layout/IconCircleList"/>
    <dgm:cxn modelId="{82BB9F59-90F6-41E9-9565-374B9CF10F81}" srcId="{3A43E032-A91E-427C-BDC5-0CA8DB329DCF}" destId="{F94C0CA8-4E8A-4A79-8975-4A7903F1E13A}" srcOrd="0" destOrd="0" parTransId="{8523A180-686A-4967-B0D1-882486B2B444}" sibTransId="{9A7B1927-2919-4C05-AF09-57396CD47D72}"/>
    <dgm:cxn modelId="{0CAA1D92-0680-4F70-BB2E-83DDD7F91D34}" srcId="{3A43E032-A91E-427C-BDC5-0CA8DB329DCF}" destId="{2C0C4999-8858-4271-9202-DF7B084ACCB2}" srcOrd="1" destOrd="0" parTransId="{4070732F-FCD9-418E-BEE1-3343F841245E}" sibTransId="{FF942EA3-D003-40CF-8464-90738F02AE24}"/>
    <dgm:cxn modelId="{222AB8A2-3FD2-4EDE-97F0-60967617693D}" type="presOf" srcId="{9A7B1927-2919-4C05-AF09-57396CD47D72}" destId="{A62808FC-8275-42A1-8786-612590B49676}" srcOrd="0" destOrd="0" presId="urn:microsoft.com/office/officeart/2018/2/layout/IconCircleList"/>
    <dgm:cxn modelId="{6563BAA5-7456-4413-98F5-739F729B4427}" type="presOf" srcId="{3A43E032-A91E-427C-BDC5-0CA8DB329DCF}" destId="{A206CCA2-BF52-4065-A577-151519D01E02}" srcOrd="0" destOrd="0" presId="urn:microsoft.com/office/officeart/2018/2/layout/IconCircleList"/>
    <dgm:cxn modelId="{16D8BDB6-A3B4-49E4-A540-66E8DB8C4FF7}" type="presOf" srcId="{FF942EA3-D003-40CF-8464-90738F02AE24}" destId="{86FF167B-46F1-4674-AD2F-B8C5E928B131}" srcOrd="0" destOrd="0" presId="urn:microsoft.com/office/officeart/2018/2/layout/IconCircleList"/>
    <dgm:cxn modelId="{54CD1DC4-AC71-4BC7-9125-2A51EE012B83}" type="presOf" srcId="{2C0C4999-8858-4271-9202-DF7B084ACCB2}" destId="{7254EB04-7EA5-4478-9883-43130FA4D33C}" srcOrd="0" destOrd="0" presId="urn:microsoft.com/office/officeart/2018/2/layout/IconCircleList"/>
    <dgm:cxn modelId="{52FD3CEC-E8DE-49CC-B5D3-11688AD51EE4}" type="presOf" srcId="{4DAA27C5-9FEC-46DE-88D6-5D41BE450D6E}" destId="{74A51BC9-1250-4793-AE24-841F97495B0B}" srcOrd="0" destOrd="0" presId="urn:microsoft.com/office/officeart/2018/2/layout/IconCircleList"/>
    <dgm:cxn modelId="{9491EBCF-7DDB-446D-95A9-A0BB2344E3FD}" type="presParOf" srcId="{A206CCA2-BF52-4065-A577-151519D01E02}" destId="{DFCF5A28-39D0-4773-AFEB-9BC6FDF43E34}" srcOrd="0" destOrd="0" presId="urn:microsoft.com/office/officeart/2018/2/layout/IconCircleList"/>
    <dgm:cxn modelId="{BB308E8A-0ED6-49EF-B929-D85D7828D5AF}" type="presParOf" srcId="{DFCF5A28-39D0-4773-AFEB-9BC6FDF43E34}" destId="{52E912F3-A37E-4FB0-9119-BC2581AAE33C}" srcOrd="0" destOrd="0" presId="urn:microsoft.com/office/officeart/2018/2/layout/IconCircleList"/>
    <dgm:cxn modelId="{B080889F-D6E3-44B5-BB66-C54D93B7B52C}" type="presParOf" srcId="{52E912F3-A37E-4FB0-9119-BC2581AAE33C}" destId="{25EF4499-5CD4-4BD7-B4A0-AD9D90096D9B}" srcOrd="0" destOrd="0" presId="urn:microsoft.com/office/officeart/2018/2/layout/IconCircleList"/>
    <dgm:cxn modelId="{569DB23C-71FE-4BB5-8370-F7641913E084}" type="presParOf" srcId="{52E912F3-A37E-4FB0-9119-BC2581AAE33C}" destId="{A06D6AC9-7B88-46D5-9F9A-5FE3E5B045AD}" srcOrd="1" destOrd="0" presId="urn:microsoft.com/office/officeart/2018/2/layout/IconCircleList"/>
    <dgm:cxn modelId="{3A21B8F3-D1D5-41EB-A454-1A91E9EDD776}" type="presParOf" srcId="{52E912F3-A37E-4FB0-9119-BC2581AAE33C}" destId="{833E948A-4C32-46A9-992B-4852DBDC472F}" srcOrd="2" destOrd="0" presId="urn:microsoft.com/office/officeart/2018/2/layout/IconCircleList"/>
    <dgm:cxn modelId="{298187E6-34A0-4AD8-BEE7-37C4D08DE543}" type="presParOf" srcId="{52E912F3-A37E-4FB0-9119-BC2581AAE33C}" destId="{3265A8FB-1778-4AD0-BDC9-BD8FFC27F381}" srcOrd="3" destOrd="0" presId="urn:microsoft.com/office/officeart/2018/2/layout/IconCircleList"/>
    <dgm:cxn modelId="{D1B1E078-6406-4A4D-822D-75650B88F760}" type="presParOf" srcId="{DFCF5A28-39D0-4773-AFEB-9BC6FDF43E34}" destId="{A62808FC-8275-42A1-8786-612590B49676}" srcOrd="1" destOrd="0" presId="urn:microsoft.com/office/officeart/2018/2/layout/IconCircleList"/>
    <dgm:cxn modelId="{2706B454-D9F4-42EB-9A17-750681E89E3B}" type="presParOf" srcId="{DFCF5A28-39D0-4773-AFEB-9BC6FDF43E34}" destId="{D8ECA107-5350-44F2-BA9B-519B007D462E}" srcOrd="2" destOrd="0" presId="urn:microsoft.com/office/officeart/2018/2/layout/IconCircleList"/>
    <dgm:cxn modelId="{70D3529D-18E7-44DD-9647-F5E3626ABA89}" type="presParOf" srcId="{D8ECA107-5350-44F2-BA9B-519B007D462E}" destId="{FC709A95-8F3D-4457-B07B-9E69BA920B19}" srcOrd="0" destOrd="0" presId="urn:microsoft.com/office/officeart/2018/2/layout/IconCircleList"/>
    <dgm:cxn modelId="{09022ECD-A78F-4F47-8A02-88E7D6E92E75}" type="presParOf" srcId="{D8ECA107-5350-44F2-BA9B-519B007D462E}" destId="{4C2E0CD6-2BFB-4247-9CE8-3C86B5C746B8}" srcOrd="1" destOrd="0" presId="urn:microsoft.com/office/officeart/2018/2/layout/IconCircleList"/>
    <dgm:cxn modelId="{71609112-FA7A-4FC1-BCCA-E8BE429C172D}" type="presParOf" srcId="{D8ECA107-5350-44F2-BA9B-519B007D462E}" destId="{C5E72B7B-F046-47A7-8CE1-D61BD019A495}" srcOrd="2" destOrd="0" presId="urn:microsoft.com/office/officeart/2018/2/layout/IconCircleList"/>
    <dgm:cxn modelId="{DACC6C56-7EB2-4493-9752-88A1EA320AF7}" type="presParOf" srcId="{D8ECA107-5350-44F2-BA9B-519B007D462E}" destId="{7254EB04-7EA5-4478-9883-43130FA4D33C}" srcOrd="3" destOrd="0" presId="urn:microsoft.com/office/officeart/2018/2/layout/IconCircleList"/>
    <dgm:cxn modelId="{C7547BDD-7C5C-4C56-9E35-74F25D4999D9}" type="presParOf" srcId="{DFCF5A28-39D0-4773-AFEB-9BC6FDF43E34}" destId="{86FF167B-46F1-4674-AD2F-B8C5E928B131}" srcOrd="3" destOrd="0" presId="urn:microsoft.com/office/officeart/2018/2/layout/IconCircleList"/>
    <dgm:cxn modelId="{08F34F0E-7D7C-4BA6-AF48-138EC757A5AC}" type="presParOf" srcId="{DFCF5A28-39D0-4773-AFEB-9BC6FDF43E34}" destId="{E20521BB-92C5-405D-94F5-E0A2808D8E22}" srcOrd="4" destOrd="0" presId="urn:microsoft.com/office/officeart/2018/2/layout/IconCircleList"/>
    <dgm:cxn modelId="{5C5DC900-1270-40BA-A2B0-FE62AB97CECC}" type="presParOf" srcId="{E20521BB-92C5-405D-94F5-E0A2808D8E22}" destId="{94CA9804-D918-4290-BEA9-6DD6770F10BA}" srcOrd="0" destOrd="0" presId="urn:microsoft.com/office/officeart/2018/2/layout/IconCircleList"/>
    <dgm:cxn modelId="{5D955B08-FE51-4D71-B77F-9AAB13C18093}" type="presParOf" srcId="{E20521BB-92C5-405D-94F5-E0A2808D8E22}" destId="{FC7D58FA-2303-4498-9822-312440C9425D}" srcOrd="1" destOrd="0" presId="urn:microsoft.com/office/officeart/2018/2/layout/IconCircleList"/>
    <dgm:cxn modelId="{99A0B58E-C408-4066-8E9B-1369F1F19016}" type="presParOf" srcId="{E20521BB-92C5-405D-94F5-E0A2808D8E22}" destId="{8B86B4C8-8825-466B-9F52-63BCBF09CBC2}" srcOrd="2" destOrd="0" presId="urn:microsoft.com/office/officeart/2018/2/layout/IconCircleList"/>
    <dgm:cxn modelId="{408B2F84-6013-463F-A2F1-10622A2770BA}" type="presParOf" srcId="{E20521BB-92C5-405D-94F5-E0A2808D8E22}" destId="{42AF275B-2F2D-4CC5-BFCB-1C052D39E963}" srcOrd="3" destOrd="0" presId="urn:microsoft.com/office/officeart/2018/2/layout/IconCircleList"/>
    <dgm:cxn modelId="{04EC15D3-A174-4BB6-8CA7-3E0546DE5AAE}" type="presParOf" srcId="{DFCF5A28-39D0-4773-AFEB-9BC6FDF43E34}" destId="{74A51BC9-1250-4793-AE24-841F97495B0B}" srcOrd="5" destOrd="0" presId="urn:microsoft.com/office/officeart/2018/2/layout/IconCircleList"/>
    <dgm:cxn modelId="{6AD0B6EE-F1AD-47D2-8764-C61C278F3EF5}" type="presParOf" srcId="{DFCF5A28-39D0-4773-AFEB-9BC6FDF43E34}" destId="{53127F00-7966-4915-97F1-F0EE729E107D}" srcOrd="6" destOrd="0" presId="urn:microsoft.com/office/officeart/2018/2/layout/IconCircleList"/>
    <dgm:cxn modelId="{B9A267F3-BB3F-4519-95CB-4C1434128507}" type="presParOf" srcId="{53127F00-7966-4915-97F1-F0EE729E107D}" destId="{CF603DF3-3AF2-4A50-9D64-5AF6ED23AF55}" srcOrd="0" destOrd="0" presId="urn:microsoft.com/office/officeart/2018/2/layout/IconCircleList"/>
    <dgm:cxn modelId="{3410D912-88D5-439C-8F98-E3C8535BB871}" type="presParOf" srcId="{53127F00-7966-4915-97F1-F0EE729E107D}" destId="{597B625E-ACAB-4B22-AFE2-844EB6F1EBBF}" srcOrd="1" destOrd="0" presId="urn:microsoft.com/office/officeart/2018/2/layout/IconCircleList"/>
    <dgm:cxn modelId="{EB2FDE6E-6724-4C19-9926-790E5EA5321E}" type="presParOf" srcId="{53127F00-7966-4915-97F1-F0EE729E107D}" destId="{760B2334-1D88-47A4-8F3F-27AE2DCF4537}" srcOrd="2" destOrd="0" presId="urn:microsoft.com/office/officeart/2018/2/layout/IconCircleList"/>
    <dgm:cxn modelId="{D4959B83-BA66-465C-BA7D-C753998858A2}" type="presParOf" srcId="{53127F00-7966-4915-97F1-F0EE729E107D}" destId="{BE147A9A-2FAE-439F-AE11-F8C8B0244772}"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0FDBE34-AC6B-46C7-B197-6138E054F9D7}" type="doc">
      <dgm:prSet loTypeId="urn:microsoft.com/office/officeart/2005/8/layout/process4" loCatId="process" qsTypeId="urn:microsoft.com/office/officeart/2005/8/quickstyle/simple4" qsCatId="simple" csTypeId="urn:microsoft.com/office/officeart/2005/8/colors/colorful1" csCatId="colorful" phldr="1"/>
      <dgm:spPr/>
      <dgm:t>
        <a:bodyPr/>
        <a:lstStyle/>
        <a:p>
          <a:endParaRPr lang="en-US"/>
        </a:p>
      </dgm:t>
    </dgm:pt>
    <dgm:pt modelId="{38506DA2-F9BE-4BDF-89EB-7CF92C262FF3}">
      <dgm:prSet/>
      <dgm:spPr/>
      <dgm:t>
        <a:bodyPr/>
        <a:lstStyle/>
        <a:p>
          <a:r>
            <a:rPr lang="en-US" b="1" i="0" dirty="0"/>
            <a:t>After your DA Form 199 is approved by the Physical Disability Agency (PDA), your name will be added to the Notification Roster, stating that you have been approved for discharge.  This process may occur within 24 hours or up to 3 weeks. </a:t>
          </a:r>
          <a:endParaRPr lang="en-US" dirty="0"/>
        </a:p>
      </dgm:t>
    </dgm:pt>
    <dgm:pt modelId="{709AA9CC-FB07-4E74-81C5-461E9C48BB18}" type="parTrans" cxnId="{17926AED-35F4-40E6-8C6D-3E22E8990021}">
      <dgm:prSet/>
      <dgm:spPr/>
      <dgm:t>
        <a:bodyPr/>
        <a:lstStyle/>
        <a:p>
          <a:endParaRPr lang="en-US"/>
        </a:p>
      </dgm:t>
    </dgm:pt>
    <dgm:pt modelId="{E573DDD2-9314-43A9-9137-3E1D2C08E722}" type="sibTrans" cxnId="{17926AED-35F4-40E6-8C6D-3E22E8990021}">
      <dgm:prSet/>
      <dgm:spPr/>
      <dgm:t>
        <a:bodyPr/>
        <a:lstStyle/>
        <a:p>
          <a:endParaRPr lang="en-US"/>
        </a:p>
      </dgm:t>
    </dgm:pt>
    <dgm:pt modelId="{B95D8826-3EEF-41D3-BFAA-292EAA920A51}">
      <dgm:prSet/>
      <dgm:spPr/>
      <dgm:t>
        <a:bodyPr/>
        <a:lstStyle/>
        <a:p>
          <a:r>
            <a:rPr lang="en-US" b="1" i="0" dirty="0"/>
            <a:t>We will contact you when your name appears on the </a:t>
          </a:r>
          <a:r>
            <a:rPr lang="en-US" b="1" i="0" dirty="0" err="1"/>
            <a:t>Transproc</a:t>
          </a:r>
          <a:r>
            <a:rPr lang="en-US" b="1" i="0" dirty="0"/>
            <a:t> List</a:t>
          </a:r>
          <a:endParaRPr lang="en-US" dirty="0"/>
        </a:p>
      </dgm:t>
    </dgm:pt>
    <dgm:pt modelId="{BA345DF6-73ED-493C-BD6D-73BA9DD6AC96}" type="parTrans" cxnId="{C63CF47A-C048-47DA-90F5-2E53D4EBC639}">
      <dgm:prSet/>
      <dgm:spPr/>
      <dgm:t>
        <a:bodyPr/>
        <a:lstStyle/>
        <a:p>
          <a:endParaRPr lang="en-US"/>
        </a:p>
      </dgm:t>
    </dgm:pt>
    <dgm:pt modelId="{E9A29DCB-27EA-4B27-81B1-2197594F67C9}" type="sibTrans" cxnId="{C63CF47A-C048-47DA-90F5-2E53D4EBC639}">
      <dgm:prSet/>
      <dgm:spPr/>
      <dgm:t>
        <a:bodyPr/>
        <a:lstStyle/>
        <a:p>
          <a:endParaRPr lang="en-US"/>
        </a:p>
      </dgm:t>
    </dgm:pt>
    <dgm:pt modelId="{50A35B9A-B25A-4611-B7ED-00588E0DBDF1}">
      <dgm:prSet/>
      <dgm:spPr/>
      <dgm:t>
        <a:bodyPr/>
        <a:lstStyle/>
        <a:p>
          <a:r>
            <a:rPr lang="en-US" b="1" i="0" dirty="0"/>
            <a:t>From the date you are placed on the Notification Roster, you will have a window of 90 days to be completely out of the military.  Fort Carson Policy is 56 days. Twenty-six days to be cleared and out of the Army and if taking leave thirty days of terminal leave. </a:t>
          </a:r>
          <a:endParaRPr lang="en-US" dirty="0"/>
        </a:p>
      </dgm:t>
    </dgm:pt>
    <dgm:pt modelId="{D574A922-208F-419C-A149-DE878559D1AF}" type="parTrans" cxnId="{417104EF-C2ED-4E2C-8E5D-C95679E9E73D}">
      <dgm:prSet/>
      <dgm:spPr/>
      <dgm:t>
        <a:bodyPr/>
        <a:lstStyle/>
        <a:p>
          <a:endParaRPr lang="en-US"/>
        </a:p>
      </dgm:t>
    </dgm:pt>
    <dgm:pt modelId="{E5B6CFF4-993F-4C1B-84BE-66503CCA496F}" type="sibTrans" cxnId="{417104EF-C2ED-4E2C-8E5D-C95679E9E73D}">
      <dgm:prSet/>
      <dgm:spPr/>
      <dgm:t>
        <a:bodyPr/>
        <a:lstStyle/>
        <a:p>
          <a:endParaRPr lang="en-US"/>
        </a:p>
      </dgm:t>
    </dgm:pt>
    <dgm:pt modelId="{CB3A76BA-9605-4FDF-9A60-7BA14AE3CF6B}" type="pres">
      <dgm:prSet presAssocID="{30FDBE34-AC6B-46C7-B197-6138E054F9D7}" presName="Name0" presStyleCnt="0">
        <dgm:presLayoutVars>
          <dgm:dir/>
          <dgm:animLvl val="lvl"/>
          <dgm:resizeHandles val="exact"/>
        </dgm:presLayoutVars>
      </dgm:prSet>
      <dgm:spPr/>
    </dgm:pt>
    <dgm:pt modelId="{15585652-3151-4290-AD47-9DC09FC03736}" type="pres">
      <dgm:prSet presAssocID="{B95D8826-3EEF-41D3-BFAA-292EAA920A51}" presName="boxAndChildren" presStyleCnt="0"/>
      <dgm:spPr/>
    </dgm:pt>
    <dgm:pt modelId="{987D3BAA-E163-4463-85F7-4BCA6CE3580E}" type="pres">
      <dgm:prSet presAssocID="{B95D8826-3EEF-41D3-BFAA-292EAA920A51}" presName="parentTextBox" presStyleLbl="node1" presStyleIdx="0" presStyleCnt="2"/>
      <dgm:spPr/>
    </dgm:pt>
    <dgm:pt modelId="{84E3E4C5-C83D-459A-9995-BB5780FDA6C5}" type="pres">
      <dgm:prSet presAssocID="{B95D8826-3EEF-41D3-BFAA-292EAA920A51}" presName="entireBox" presStyleLbl="node1" presStyleIdx="0" presStyleCnt="2" custScaleY="93759"/>
      <dgm:spPr/>
    </dgm:pt>
    <dgm:pt modelId="{3199B0C8-2266-44BD-9CCA-0C0FDF60AF1E}" type="pres">
      <dgm:prSet presAssocID="{B95D8826-3EEF-41D3-BFAA-292EAA920A51}" presName="descendantBox" presStyleCnt="0"/>
      <dgm:spPr/>
    </dgm:pt>
    <dgm:pt modelId="{1086D4F9-BA8E-4629-BB6F-73F8796524D6}" type="pres">
      <dgm:prSet presAssocID="{50A35B9A-B25A-4611-B7ED-00588E0DBDF1}" presName="childTextBox" presStyleLbl="fgAccFollowNode1" presStyleIdx="0" presStyleCnt="1">
        <dgm:presLayoutVars>
          <dgm:bulletEnabled val="1"/>
        </dgm:presLayoutVars>
      </dgm:prSet>
      <dgm:spPr/>
    </dgm:pt>
    <dgm:pt modelId="{A9438903-9D83-4C59-BC1A-C1583BFADDF3}" type="pres">
      <dgm:prSet presAssocID="{E573DDD2-9314-43A9-9137-3E1D2C08E722}" presName="sp" presStyleCnt="0"/>
      <dgm:spPr/>
    </dgm:pt>
    <dgm:pt modelId="{4BCD764A-E18B-472F-9FEF-4A9B1FA47D58}" type="pres">
      <dgm:prSet presAssocID="{38506DA2-F9BE-4BDF-89EB-7CF92C262FF3}" presName="arrowAndChildren" presStyleCnt="0"/>
      <dgm:spPr/>
    </dgm:pt>
    <dgm:pt modelId="{3D006D18-0B84-460A-B103-0768D345116C}" type="pres">
      <dgm:prSet presAssocID="{38506DA2-F9BE-4BDF-89EB-7CF92C262FF3}" presName="parentTextArrow" presStyleLbl="node1" presStyleIdx="1" presStyleCnt="2" custLinFactNeighborX="-1010" custLinFactNeighborY="-2278"/>
      <dgm:spPr/>
    </dgm:pt>
  </dgm:ptLst>
  <dgm:cxnLst>
    <dgm:cxn modelId="{8F64F118-DDD9-4617-B2E6-C5AA0E07DD40}" type="presOf" srcId="{B95D8826-3EEF-41D3-BFAA-292EAA920A51}" destId="{84E3E4C5-C83D-459A-9995-BB5780FDA6C5}" srcOrd="1" destOrd="0" presId="urn:microsoft.com/office/officeart/2005/8/layout/process4"/>
    <dgm:cxn modelId="{55622038-7859-47F3-AFC3-D2D6F059E31C}" type="presOf" srcId="{38506DA2-F9BE-4BDF-89EB-7CF92C262FF3}" destId="{3D006D18-0B84-460A-B103-0768D345116C}" srcOrd="0" destOrd="0" presId="urn:microsoft.com/office/officeart/2005/8/layout/process4"/>
    <dgm:cxn modelId="{C132C34A-BCCA-4F9B-B1E7-8563B99A488F}" type="presOf" srcId="{50A35B9A-B25A-4611-B7ED-00588E0DBDF1}" destId="{1086D4F9-BA8E-4629-BB6F-73F8796524D6}" srcOrd="0" destOrd="0" presId="urn:microsoft.com/office/officeart/2005/8/layout/process4"/>
    <dgm:cxn modelId="{C63CF47A-C048-47DA-90F5-2E53D4EBC639}" srcId="{30FDBE34-AC6B-46C7-B197-6138E054F9D7}" destId="{B95D8826-3EEF-41D3-BFAA-292EAA920A51}" srcOrd="1" destOrd="0" parTransId="{BA345DF6-73ED-493C-BD6D-73BA9DD6AC96}" sibTransId="{E9A29DCB-27EA-4B27-81B1-2197594F67C9}"/>
    <dgm:cxn modelId="{F410EB9C-7671-4BD3-AEF7-13337D2C5F06}" type="presOf" srcId="{30FDBE34-AC6B-46C7-B197-6138E054F9D7}" destId="{CB3A76BA-9605-4FDF-9A60-7BA14AE3CF6B}" srcOrd="0" destOrd="0" presId="urn:microsoft.com/office/officeart/2005/8/layout/process4"/>
    <dgm:cxn modelId="{A0FAA6AD-96FF-4BE2-8387-586B125CCB29}" type="presOf" srcId="{B95D8826-3EEF-41D3-BFAA-292EAA920A51}" destId="{987D3BAA-E163-4463-85F7-4BCA6CE3580E}" srcOrd="0" destOrd="0" presId="urn:microsoft.com/office/officeart/2005/8/layout/process4"/>
    <dgm:cxn modelId="{17926AED-35F4-40E6-8C6D-3E22E8990021}" srcId="{30FDBE34-AC6B-46C7-B197-6138E054F9D7}" destId="{38506DA2-F9BE-4BDF-89EB-7CF92C262FF3}" srcOrd="0" destOrd="0" parTransId="{709AA9CC-FB07-4E74-81C5-461E9C48BB18}" sibTransId="{E573DDD2-9314-43A9-9137-3E1D2C08E722}"/>
    <dgm:cxn modelId="{417104EF-C2ED-4E2C-8E5D-C95679E9E73D}" srcId="{B95D8826-3EEF-41D3-BFAA-292EAA920A51}" destId="{50A35B9A-B25A-4611-B7ED-00588E0DBDF1}" srcOrd="0" destOrd="0" parTransId="{D574A922-208F-419C-A149-DE878559D1AF}" sibTransId="{E5B6CFF4-993F-4C1B-84BE-66503CCA496F}"/>
    <dgm:cxn modelId="{45A64B45-6C15-43F8-9D70-BF7D582C9C37}" type="presParOf" srcId="{CB3A76BA-9605-4FDF-9A60-7BA14AE3CF6B}" destId="{15585652-3151-4290-AD47-9DC09FC03736}" srcOrd="0" destOrd="0" presId="urn:microsoft.com/office/officeart/2005/8/layout/process4"/>
    <dgm:cxn modelId="{3BC555D8-402D-4A4C-A630-794EF9267D64}" type="presParOf" srcId="{15585652-3151-4290-AD47-9DC09FC03736}" destId="{987D3BAA-E163-4463-85F7-4BCA6CE3580E}" srcOrd="0" destOrd="0" presId="urn:microsoft.com/office/officeart/2005/8/layout/process4"/>
    <dgm:cxn modelId="{6E637CBA-6D2B-466D-866E-4C0C85FC9CD7}" type="presParOf" srcId="{15585652-3151-4290-AD47-9DC09FC03736}" destId="{84E3E4C5-C83D-459A-9995-BB5780FDA6C5}" srcOrd="1" destOrd="0" presId="urn:microsoft.com/office/officeart/2005/8/layout/process4"/>
    <dgm:cxn modelId="{75447988-5FE6-4865-914E-54A11F24FF66}" type="presParOf" srcId="{15585652-3151-4290-AD47-9DC09FC03736}" destId="{3199B0C8-2266-44BD-9CCA-0C0FDF60AF1E}" srcOrd="2" destOrd="0" presId="urn:microsoft.com/office/officeart/2005/8/layout/process4"/>
    <dgm:cxn modelId="{CF935C4E-B13A-49AC-B012-0F3AC2BDC40D}" type="presParOf" srcId="{3199B0C8-2266-44BD-9CCA-0C0FDF60AF1E}" destId="{1086D4F9-BA8E-4629-BB6F-73F8796524D6}" srcOrd="0" destOrd="0" presId="urn:microsoft.com/office/officeart/2005/8/layout/process4"/>
    <dgm:cxn modelId="{8649C59B-74C8-4463-B80D-2945E97ABD4D}" type="presParOf" srcId="{CB3A76BA-9605-4FDF-9A60-7BA14AE3CF6B}" destId="{A9438903-9D83-4C59-BC1A-C1583BFADDF3}" srcOrd="1" destOrd="0" presId="urn:microsoft.com/office/officeart/2005/8/layout/process4"/>
    <dgm:cxn modelId="{D22A460C-59CB-4E45-BFE8-C0FCD0D88A9D}" type="presParOf" srcId="{CB3A76BA-9605-4FDF-9A60-7BA14AE3CF6B}" destId="{4BCD764A-E18B-472F-9FEF-4A9B1FA47D58}" srcOrd="2" destOrd="0" presId="urn:microsoft.com/office/officeart/2005/8/layout/process4"/>
    <dgm:cxn modelId="{C036592F-1FE3-4947-BEB9-0355A2C67D52}" type="presParOf" srcId="{4BCD764A-E18B-472F-9FEF-4A9B1FA47D58}" destId="{3D006D18-0B84-460A-B103-0768D345116C}"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4D9C01B-B474-4A07-9460-76D7339F3AAC}" type="doc">
      <dgm:prSet loTypeId="urn:microsoft.com/office/officeart/2005/8/layout/chevron1" loCatId="process" qsTypeId="urn:microsoft.com/office/officeart/2005/8/quickstyle/3d2" qsCatId="3D" csTypeId="urn:microsoft.com/office/officeart/2005/8/colors/accent1_2" csCatId="accent1" phldr="1"/>
      <dgm:spPr/>
      <dgm:t>
        <a:bodyPr/>
        <a:lstStyle/>
        <a:p>
          <a:endParaRPr lang="en-US"/>
        </a:p>
      </dgm:t>
    </dgm:pt>
    <dgm:pt modelId="{21E8144F-5AF1-416B-9FFA-9B55801FC42C}">
      <dgm:prSet phldrT="[Text]"/>
      <dgm:spPr/>
      <dgm:t>
        <a:bodyPr/>
        <a:lstStyle/>
        <a:p>
          <a:r>
            <a:rPr lang="en-US" dirty="0"/>
            <a:t>IPPS-A (Transitional Leave)</a:t>
          </a:r>
        </a:p>
      </dgm:t>
    </dgm:pt>
    <dgm:pt modelId="{B9314194-7667-45AA-8E38-274569343874}" type="parTrans" cxnId="{17499300-34D8-494A-8B10-090B02FA76B4}">
      <dgm:prSet/>
      <dgm:spPr/>
      <dgm:t>
        <a:bodyPr/>
        <a:lstStyle/>
        <a:p>
          <a:endParaRPr lang="en-US"/>
        </a:p>
      </dgm:t>
    </dgm:pt>
    <dgm:pt modelId="{1ACE733E-80E3-4044-A1AD-4AA8193050BF}" type="sibTrans" cxnId="{17499300-34D8-494A-8B10-090B02FA76B4}">
      <dgm:prSet/>
      <dgm:spPr/>
      <dgm:t>
        <a:bodyPr/>
        <a:lstStyle/>
        <a:p>
          <a:endParaRPr lang="en-US"/>
        </a:p>
      </dgm:t>
    </dgm:pt>
    <dgm:pt modelId="{50534F8A-3583-4601-91D1-C1307ADBEC03}">
      <dgm:prSet phldrT="[Text]"/>
      <dgm:spPr/>
      <dgm:t>
        <a:bodyPr/>
        <a:lstStyle/>
        <a:p>
          <a:r>
            <a:rPr lang="en-US" dirty="0"/>
            <a:t>DD </a:t>
          </a:r>
          <a:r>
            <a:rPr lang="en-US"/>
            <a:t>Form 93</a:t>
          </a:r>
        </a:p>
        <a:p>
          <a:r>
            <a:rPr lang="en-US"/>
            <a:t>(Emergency Data Card)</a:t>
          </a:r>
          <a:endParaRPr lang="en-US" dirty="0"/>
        </a:p>
      </dgm:t>
    </dgm:pt>
    <dgm:pt modelId="{AB91F629-E4D1-4BE4-BCC2-47635D7CA100}" type="parTrans" cxnId="{906500E9-DC70-47D6-8453-D4B90F277E5A}">
      <dgm:prSet/>
      <dgm:spPr/>
      <dgm:t>
        <a:bodyPr/>
        <a:lstStyle/>
        <a:p>
          <a:endParaRPr lang="en-US"/>
        </a:p>
      </dgm:t>
    </dgm:pt>
    <dgm:pt modelId="{B6EFB816-F53C-420B-8FA3-138293E1428C}" type="sibTrans" cxnId="{906500E9-DC70-47D6-8453-D4B90F277E5A}">
      <dgm:prSet/>
      <dgm:spPr/>
      <dgm:t>
        <a:bodyPr/>
        <a:lstStyle/>
        <a:p>
          <a:endParaRPr lang="en-US"/>
        </a:p>
      </dgm:t>
    </dgm:pt>
    <dgm:pt modelId="{7C14B5BD-02EE-4654-800C-390DAC5C4AFF}">
      <dgm:prSet phldrT="[Text]"/>
      <dgm:spPr/>
      <dgm:t>
        <a:bodyPr/>
        <a:lstStyle/>
        <a:p>
          <a:r>
            <a:rPr lang="en-US" dirty="0"/>
            <a:t>NCOER/ OER /Final Award/s</a:t>
          </a:r>
        </a:p>
      </dgm:t>
    </dgm:pt>
    <dgm:pt modelId="{F72A9612-DF80-4717-9841-1653C981CB46}" type="parTrans" cxnId="{104125BC-86B8-452D-8C8D-3146A481714A}">
      <dgm:prSet/>
      <dgm:spPr/>
      <dgm:t>
        <a:bodyPr/>
        <a:lstStyle/>
        <a:p>
          <a:endParaRPr lang="en-US"/>
        </a:p>
      </dgm:t>
    </dgm:pt>
    <dgm:pt modelId="{99C59D1E-77DA-48CD-92BC-A69AF7F5333A}" type="sibTrans" cxnId="{104125BC-86B8-452D-8C8D-3146A481714A}">
      <dgm:prSet/>
      <dgm:spPr/>
      <dgm:t>
        <a:bodyPr/>
        <a:lstStyle/>
        <a:p>
          <a:endParaRPr lang="en-US"/>
        </a:p>
      </dgm:t>
    </dgm:pt>
    <dgm:pt modelId="{3FFC196B-7771-42B0-910F-6FF923D9B44B}">
      <dgm:prSet phldrT="[Text]"/>
      <dgm:spPr/>
      <dgm:t>
        <a:bodyPr/>
        <a:lstStyle/>
        <a:p>
          <a:r>
            <a:rPr lang="en-US" dirty="0"/>
            <a:t>SGLI</a:t>
          </a:r>
        </a:p>
      </dgm:t>
    </dgm:pt>
    <dgm:pt modelId="{8A95DCB9-5F5D-4A32-9CDB-6E129607DC6A}" type="sibTrans" cxnId="{89820E38-0D6E-443E-8E71-692EB6263537}">
      <dgm:prSet/>
      <dgm:spPr/>
      <dgm:t>
        <a:bodyPr/>
        <a:lstStyle/>
        <a:p>
          <a:endParaRPr lang="en-US"/>
        </a:p>
      </dgm:t>
    </dgm:pt>
    <dgm:pt modelId="{521B6518-092E-41F0-9FEF-DE78F27AB1B4}" type="parTrans" cxnId="{89820E38-0D6E-443E-8E71-692EB6263537}">
      <dgm:prSet/>
      <dgm:spPr/>
      <dgm:t>
        <a:bodyPr/>
        <a:lstStyle/>
        <a:p>
          <a:endParaRPr lang="en-US"/>
        </a:p>
      </dgm:t>
    </dgm:pt>
    <dgm:pt modelId="{B3531F09-0B5E-4A0B-AB13-B8386DB71628}" type="pres">
      <dgm:prSet presAssocID="{A4D9C01B-B474-4A07-9460-76D7339F3AAC}" presName="Name0" presStyleCnt="0">
        <dgm:presLayoutVars>
          <dgm:dir/>
          <dgm:animLvl val="lvl"/>
          <dgm:resizeHandles val="exact"/>
        </dgm:presLayoutVars>
      </dgm:prSet>
      <dgm:spPr/>
    </dgm:pt>
    <dgm:pt modelId="{2A052098-36CA-494C-836D-2034C780A651}" type="pres">
      <dgm:prSet presAssocID="{21E8144F-5AF1-416B-9FFA-9B55801FC42C}" presName="parTxOnly" presStyleLbl="node1" presStyleIdx="0" presStyleCnt="4" custLinFactY="-92031" custLinFactNeighborX="2937" custLinFactNeighborY="-100000">
        <dgm:presLayoutVars>
          <dgm:chMax val="0"/>
          <dgm:chPref val="0"/>
          <dgm:bulletEnabled val="1"/>
        </dgm:presLayoutVars>
      </dgm:prSet>
      <dgm:spPr/>
    </dgm:pt>
    <dgm:pt modelId="{3E59B0B5-C28B-4BA2-949D-3FD60A4F8022}" type="pres">
      <dgm:prSet presAssocID="{1ACE733E-80E3-4044-A1AD-4AA8193050BF}" presName="parTxOnlySpace" presStyleCnt="0"/>
      <dgm:spPr/>
    </dgm:pt>
    <dgm:pt modelId="{75C3C382-598E-49F6-902F-73883BBC66E2}" type="pres">
      <dgm:prSet presAssocID="{50534F8A-3583-4601-91D1-C1307ADBEC03}" presName="parTxOnly" presStyleLbl="node1" presStyleIdx="1" presStyleCnt="4" custLinFactY="-92031" custLinFactNeighborX="1393" custLinFactNeighborY="-100000">
        <dgm:presLayoutVars>
          <dgm:chMax val="0"/>
          <dgm:chPref val="0"/>
          <dgm:bulletEnabled val="1"/>
        </dgm:presLayoutVars>
      </dgm:prSet>
      <dgm:spPr/>
    </dgm:pt>
    <dgm:pt modelId="{23628230-2A7B-482F-BEE5-C134E14FD33B}" type="pres">
      <dgm:prSet presAssocID="{B6EFB816-F53C-420B-8FA3-138293E1428C}" presName="parTxOnlySpace" presStyleCnt="0"/>
      <dgm:spPr/>
    </dgm:pt>
    <dgm:pt modelId="{AF96550A-AF1E-4D79-B3A0-D26E43EE52F7}" type="pres">
      <dgm:prSet presAssocID="{3FFC196B-7771-42B0-910F-6FF923D9B44B}" presName="parTxOnly" presStyleLbl="node1" presStyleIdx="2" presStyleCnt="4" custLinFactY="-91922" custLinFactNeighborX="-30558" custLinFactNeighborY="-100000">
        <dgm:presLayoutVars>
          <dgm:chMax val="0"/>
          <dgm:chPref val="0"/>
          <dgm:bulletEnabled val="1"/>
        </dgm:presLayoutVars>
      </dgm:prSet>
      <dgm:spPr/>
    </dgm:pt>
    <dgm:pt modelId="{14EC86DA-12F9-4D00-BD47-EB38296492DB}" type="pres">
      <dgm:prSet presAssocID="{8A95DCB9-5F5D-4A32-9CDB-6E129607DC6A}" presName="parTxOnlySpace" presStyleCnt="0"/>
      <dgm:spPr/>
    </dgm:pt>
    <dgm:pt modelId="{4C518928-3DA2-477B-81D3-7B86C0AB5862}" type="pres">
      <dgm:prSet presAssocID="{7C14B5BD-02EE-4654-800C-390DAC5C4AFF}" presName="parTxOnly" presStyleLbl="node1" presStyleIdx="3" presStyleCnt="4" custLinFactY="-91922" custLinFactNeighborX="-46316" custLinFactNeighborY="-100000">
        <dgm:presLayoutVars>
          <dgm:chMax val="0"/>
          <dgm:chPref val="0"/>
          <dgm:bulletEnabled val="1"/>
        </dgm:presLayoutVars>
      </dgm:prSet>
      <dgm:spPr/>
    </dgm:pt>
  </dgm:ptLst>
  <dgm:cxnLst>
    <dgm:cxn modelId="{17499300-34D8-494A-8B10-090B02FA76B4}" srcId="{A4D9C01B-B474-4A07-9460-76D7339F3AAC}" destId="{21E8144F-5AF1-416B-9FFA-9B55801FC42C}" srcOrd="0" destOrd="0" parTransId="{B9314194-7667-45AA-8E38-274569343874}" sibTransId="{1ACE733E-80E3-4044-A1AD-4AA8193050BF}"/>
    <dgm:cxn modelId="{89820E38-0D6E-443E-8E71-692EB6263537}" srcId="{A4D9C01B-B474-4A07-9460-76D7339F3AAC}" destId="{3FFC196B-7771-42B0-910F-6FF923D9B44B}" srcOrd="2" destOrd="0" parTransId="{521B6518-092E-41F0-9FEF-DE78F27AB1B4}" sibTransId="{8A95DCB9-5F5D-4A32-9CDB-6E129607DC6A}"/>
    <dgm:cxn modelId="{0F29E53B-AFC4-4E1C-8CE7-8B998EC792F4}" type="presOf" srcId="{A4D9C01B-B474-4A07-9460-76D7339F3AAC}" destId="{B3531F09-0B5E-4A0B-AB13-B8386DB71628}" srcOrd="0" destOrd="0" presId="urn:microsoft.com/office/officeart/2005/8/layout/chevron1"/>
    <dgm:cxn modelId="{ED1F8D63-5467-4964-8947-9B1782E64119}" type="presOf" srcId="{3FFC196B-7771-42B0-910F-6FF923D9B44B}" destId="{AF96550A-AF1E-4D79-B3A0-D26E43EE52F7}" srcOrd="0" destOrd="0" presId="urn:microsoft.com/office/officeart/2005/8/layout/chevron1"/>
    <dgm:cxn modelId="{02260455-9D9E-4F08-A561-8B0CB77DB306}" type="presOf" srcId="{7C14B5BD-02EE-4654-800C-390DAC5C4AFF}" destId="{4C518928-3DA2-477B-81D3-7B86C0AB5862}" srcOrd="0" destOrd="0" presId="urn:microsoft.com/office/officeart/2005/8/layout/chevron1"/>
    <dgm:cxn modelId="{7413AFAD-4BC0-4AAA-86E2-7D705B352439}" type="presOf" srcId="{50534F8A-3583-4601-91D1-C1307ADBEC03}" destId="{75C3C382-598E-49F6-902F-73883BBC66E2}" srcOrd="0" destOrd="0" presId="urn:microsoft.com/office/officeart/2005/8/layout/chevron1"/>
    <dgm:cxn modelId="{104125BC-86B8-452D-8C8D-3146A481714A}" srcId="{A4D9C01B-B474-4A07-9460-76D7339F3AAC}" destId="{7C14B5BD-02EE-4654-800C-390DAC5C4AFF}" srcOrd="3" destOrd="0" parTransId="{F72A9612-DF80-4717-9841-1653C981CB46}" sibTransId="{99C59D1E-77DA-48CD-92BC-A69AF7F5333A}"/>
    <dgm:cxn modelId="{906500E9-DC70-47D6-8453-D4B90F277E5A}" srcId="{A4D9C01B-B474-4A07-9460-76D7339F3AAC}" destId="{50534F8A-3583-4601-91D1-C1307ADBEC03}" srcOrd="1" destOrd="0" parTransId="{AB91F629-E4D1-4BE4-BCC2-47635D7CA100}" sibTransId="{B6EFB816-F53C-420B-8FA3-138293E1428C}"/>
    <dgm:cxn modelId="{B3CD9BF0-ECC3-4B7C-B803-15E8ED2D64F3}" type="presOf" srcId="{21E8144F-5AF1-416B-9FFA-9B55801FC42C}" destId="{2A052098-36CA-494C-836D-2034C780A651}" srcOrd="0" destOrd="0" presId="urn:microsoft.com/office/officeart/2005/8/layout/chevron1"/>
    <dgm:cxn modelId="{6E360354-9F4F-4D5D-AE25-E0C882FA10EF}" type="presParOf" srcId="{B3531F09-0B5E-4A0B-AB13-B8386DB71628}" destId="{2A052098-36CA-494C-836D-2034C780A651}" srcOrd="0" destOrd="0" presId="urn:microsoft.com/office/officeart/2005/8/layout/chevron1"/>
    <dgm:cxn modelId="{AF2FA1D3-C660-4D36-9A4F-4A57EF262D4A}" type="presParOf" srcId="{B3531F09-0B5E-4A0B-AB13-B8386DB71628}" destId="{3E59B0B5-C28B-4BA2-949D-3FD60A4F8022}" srcOrd="1" destOrd="0" presId="urn:microsoft.com/office/officeart/2005/8/layout/chevron1"/>
    <dgm:cxn modelId="{0B66E9FE-F49A-4504-9E24-7110E98ACF5A}" type="presParOf" srcId="{B3531F09-0B5E-4A0B-AB13-B8386DB71628}" destId="{75C3C382-598E-49F6-902F-73883BBC66E2}" srcOrd="2" destOrd="0" presId="urn:microsoft.com/office/officeart/2005/8/layout/chevron1"/>
    <dgm:cxn modelId="{C0CF104A-963D-44AE-9192-D226CED27DBA}" type="presParOf" srcId="{B3531F09-0B5E-4A0B-AB13-B8386DB71628}" destId="{23628230-2A7B-482F-BEE5-C134E14FD33B}" srcOrd="3" destOrd="0" presId="urn:microsoft.com/office/officeart/2005/8/layout/chevron1"/>
    <dgm:cxn modelId="{D5BF5ACB-4144-41BA-878B-7A4A02E94F26}" type="presParOf" srcId="{B3531F09-0B5E-4A0B-AB13-B8386DB71628}" destId="{AF96550A-AF1E-4D79-B3A0-D26E43EE52F7}" srcOrd="4" destOrd="0" presId="urn:microsoft.com/office/officeart/2005/8/layout/chevron1"/>
    <dgm:cxn modelId="{A88F4A86-5B94-4922-9E0E-F8D93AA6F205}" type="presParOf" srcId="{B3531F09-0B5E-4A0B-AB13-B8386DB71628}" destId="{14EC86DA-12F9-4D00-BD47-EB38296492DB}" srcOrd="5" destOrd="0" presId="urn:microsoft.com/office/officeart/2005/8/layout/chevron1"/>
    <dgm:cxn modelId="{4705D46A-B883-4E64-BD34-2561B81999DC}" type="presParOf" srcId="{B3531F09-0B5E-4A0B-AB13-B8386DB71628}" destId="{4C518928-3DA2-477B-81D3-7B86C0AB5862}"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D07BAA7-1819-4886-B460-1135C26D0675}" type="doc">
      <dgm:prSet loTypeId="urn:microsoft.com/office/officeart/2005/8/layout/chevron1" loCatId="process" qsTypeId="urn:microsoft.com/office/officeart/2005/8/quickstyle/3d2" qsCatId="3D" csTypeId="urn:microsoft.com/office/officeart/2005/8/colors/accent3_2" csCatId="accent3" phldr="1"/>
      <dgm:spPr/>
    </dgm:pt>
    <dgm:pt modelId="{90BB6202-7614-4680-B921-5A51D6769D8D}">
      <dgm:prSet phldrT="[Text]"/>
      <dgm:spPr/>
      <dgm:t>
        <a:bodyPr/>
        <a:lstStyle/>
        <a:p>
          <a:r>
            <a:rPr lang="en-US" dirty="0"/>
            <a:t>Enlistment Contract</a:t>
          </a:r>
        </a:p>
      </dgm:t>
    </dgm:pt>
    <dgm:pt modelId="{233521F9-0C35-41BB-8E74-9F9E3C3E78E4}" type="parTrans" cxnId="{DB8A581B-8AE3-40D2-9436-7F748758BAF1}">
      <dgm:prSet/>
      <dgm:spPr/>
      <dgm:t>
        <a:bodyPr/>
        <a:lstStyle/>
        <a:p>
          <a:endParaRPr lang="en-US"/>
        </a:p>
      </dgm:t>
    </dgm:pt>
    <dgm:pt modelId="{AA8D9562-09EE-43AE-815E-CFE20B159907}" type="sibTrans" cxnId="{DB8A581B-8AE3-40D2-9436-7F748758BAF1}">
      <dgm:prSet/>
      <dgm:spPr/>
      <dgm:t>
        <a:bodyPr/>
        <a:lstStyle/>
        <a:p>
          <a:endParaRPr lang="en-US"/>
        </a:p>
      </dgm:t>
    </dgm:pt>
    <dgm:pt modelId="{3B629928-7BB8-4022-A1CB-BA46A6221E5F}">
      <dgm:prSet phldrT="[Text]"/>
      <dgm:spPr/>
      <dgm:t>
        <a:bodyPr/>
        <a:lstStyle/>
        <a:p>
          <a:r>
            <a:rPr lang="en-US" dirty="0"/>
            <a:t>Reenlistment Contract</a:t>
          </a:r>
        </a:p>
      </dgm:t>
    </dgm:pt>
    <dgm:pt modelId="{DC4F0619-4E4C-4515-B2CB-1F22D4097F32}" type="parTrans" cxnId="{6CB46D87-3C2A-4D21-8B07-C5514AAA9248}">
      <dgm:prSet/>
      <dgm:spPr/>
      <dgm:t>
        <a:bodyPr/>
        <a:lstStyle/>
        <a:p>
          <a:endParaRPr lang="en-US"/>
        </a:p>
      </dgm:t>
    </dgm:pt>
    <dgm:pt modelId="{D860923C-5E9C-40C4-BEC0-20CA88D04D80}" type="sibTrans" cxnId="{6CB46D87-3C2A-4D21-8B07-C5514AAA9248}">
      <dgm:prSet/>
      <dgm:spPr/>
      <dgm:t>
        <a:bodyPr/>
        <a:lstStyle/>
        <a:p>
          <a:endParaRPr lang="en-US"/>
        </a:p>
      </dgm:t>
    </dgm:pt>
    <dgm:pt modelId="{68D35BFC-8265-41DE-8563-E40072D2BE53}">
      <dgm:prSet phldrT="[Text]"/>
      <dgm:spPr/>
      <dgm:t>
        <a:bodyPr/>
        <a:lstStyle/>
        <a:p>
          <a:r>
            <a:rPr lang="en-US" dirty="0"/>
            <a:t>Current LES</a:t>
          </a:r>
        </a:p>
      </dgm:t>
    </dgm:pt>
    <dgm:pt modelId="{7B91B175-F23D-458E-9B08-B03BEF1C52C0}" type="parTrans" cxnId="{E30267A0-02AC-4236-94E6-5ABBBFC7E1B0}">
      <dgm:prSet/>
      <dgm:spPr/>
      <dgm:t>
        <a:bodyPr/>
        <a:lstStyle/>
        <a:p>
          <a:endParaRPr lang="en-US"/>
        </a:p>
      </dgm:t>
    </dgm:pt>
    <dgm:pt modelId="{68A25C51-D348-442E-AF6F-D62A9706EFDB}" type="sibTrans" cxnId="{E30267A0-02AC-4236-94E6-5ABBBFC7E1B0}">
      <dgm:prSet/>
      <dgm:spPr/>
      <dgm:t>
        <a:bodyPr/>
        <a:lstStyle/>
        <a:p>
          <a:endParaRPr lang="en-US"/>
        </a:p>
      </dgm:t>
    </dgm:pt>
    <dgm:pt modelId="{65CEDE69-88F8-4466-9A59-6C5FCEC3EE73}">
      <dgm:prSet phldrT="[Text]"/>
      <dgm:spPr/>
      <dgm:t>
        <a:bodyPr/>
        <a:lstStyle/>
        <a:p>
          <a:r>
            <a:rPr lang="en-US" dirty="0"/>
            <a:t>Updated SRB</a:t>
          </a:r>
        </a:p>
      </dgm:t>
    </dgm:pt>
    <dgm:pt modelId="{7A7CE281-CBE6-4C2F-85E2-25A86E2BDC32}" type="parTrans" cxnId="{8156DB00-D712-4076-B8A0-4AB054E192CC}">
      <dgm:prSet/>
      <dgm:spPr/>
      <dgm:t>
        <a:bodyPr/>
        <a:lstStyle/>
        <a:p>
          <a:endParaRPr lang="en-US"/>
        </a:p>
      </dgm:t>
    </dgm:pt>
    <dgm:pt modelId="{1F527627-C7AA-4F91-B3FE-ADDD7DA28EAA}" type="sibTrans" cxnId="{8156DB00-D712-4076-B8A0-4AB054E192CC}">
      <dgm:prSet/>
      <dgm:spPr/>
      <dgm:t>
        <a:bodyPr/>
        <a:lstStyle/>
        <a:p>
          <a:endParaRPr lang="en-US"/>
        </a:p>
      </dgm:t>
    </dgm:pt>
    <dgm:pt modelId="{5BABFD6D-F86A-4994-B46A-0458F45D2E95}" type="pres">
      <dgm:prSet presAssocID="{BD07BAA7-1819-4886-B460-1135C26D0675}" presName="Name0" presStyleCnt="0">
        <dgm:presLayoutVars>
          <dgm:dir/>
          <dgm:animLvl val="lvl"/>
          <dgm:resizeHandles val="exact"/>
        </dgm:presLayoutVars>
      </dgm:prSet>
      <dgm:spPr/>
    </dgm:pt>
    <dgm:pt modelId="{F5139A90-F013-440D-96C7-58B2729E0F88}" type="pres">
      <dgm:prSet presAssocID="{90BB6202-7614-4680-B921-5A51D6769D8D}" presName="parTxOnly" presStyleLbl="node1" presStyleIdx="0" presStyleCnt="4">
        <dgm:presLayoutVars>
          <dgm:chMax val="0"/>
          <dgm:chPref val="0"/>
          <dgm:bulletEnabled val="1"/>
        </dgm:presLayoutVars>
      </dgm:prSet>
      <dgm:spPr/>
    </dgm:pt>
    <dgm:pt modelId="{B9A146FF-1D5F-4F5D-99AD-DDBC65007596}" type="pres">
      <dgm:prSet presAssocID="{AA8D9562-09EE-43AE-815E-CFE20B159907}" presName="parTxOnlySpace" presStyleCnt="0"/>
      <dgm:spPr/>
    </dgm:pt>
    <dgm:pt modelId="{C93B6B27-B0A6-4667-A29F-F7A7D2AB4A39}" type="pres">
      <dgm:prSet presAssocID="{3B629928-7BB8-4022-A1CB-BA46A6221E5F}" presName="parTxOnly" presStyleLbl="node1" presStyleIdx="1" presStyleCnt="4">
        <dgm:presLayoutVars>
          <dgm:chMax val="0"/>
          <dgm:chPref val="0"/>
          <dgm:bulletEnabled val="1"/>
        </dgm:presLayoutVars>
      </dgm:prSet>
      <dgm:spPr/>
    </dgm:pt>
    <dgm:pt modelId="{A81866F9-1287-44BE-9403-E3B3C2F8640A}" type="pres">
      <dgm:prSet presAssocID="{D860923C-5E9C-40C4-BEC0-20CA88D04D80}" presName="parTxOnlySpace" presStyleCnt="0"/>
      <dgm:spPr/>
    </dgm:pt>
    <dgm:pt modelId="{BEB7BB36-FE75-4ED3-8DCE-87689FE41B62}" type="pres">
      <dgm:prSet presAssocID="{68D35BFC-8265-41DE-8563-E40072D2BE53}" presName="parTxOnly" presStyleLbl="node1" presStyleIdx="2" presStyleCnt="4">
        <dgm:presLayoutVars>
          <dgm:chMax val="0"/>
          <dgm:chPref val="0"/>
          <dgm:bulletEnabled val="1"/>
        </dgm:presLayoutVars>
      </dgm:prSet>
      <dgm:spPr/>
    </dgm:pt>
    <dgm:pt modelId="{09B48C26-A2A3-4F59-9282-1D5D77AC32F7}" type="pres">
      <dgm:prSet presAssocID="{68A25C51-D348-442E-AF6F-D62A9706EFDB}" presName="parTxOnlySpace" presStyleCnt="0"/>
      <dgm:spPr/>
    </dgm:pt>
    <dgm:pt modelId="{47045561-6DC6-4B80-B9AF-CBAF38A3AADA}" type="pres">
      <dgm:prSet presAssocID="{65CEDE69-88F8-4466-9A59-6C5FCEC3EE73}" presName="parTxOnly" presStyleLbl="node1" presStyleIdx="3" presStyleCnt="4" custLinFactNeighborX="-6498" custLinFactNeighborY="4619">
        <dgm:presLayoutVars>
          <dgm:chMax val="0"/>
          <dgm:chPref val="0"/>
          <dgm:bulletEnabled val="1"/>
        </dgm:presLayoutVars>
      </dgm:prSet>
      <dgm:spPr/>
    </dgm:pt>
  </dgm:ptLst>
  <dgm:cxnLst>
    <dgm:cxn modelId="{8156DB00-D712-4076-B8A0-4AB054E192CC}" srcId="{BD07BAA7-1819-4886-B460-1135C26D0675}" destId="{65CEDE69-88F8-4466-9A59-6C5FCEC3EE73}" srcOrd="3" destOrd="0" parTransId="{7A7CE281-CBE6-4C2F-85E2-25A86E2BDC32}" sibTransId="{1F527627-C7AA-4F91-B3FE-ADDD7DA28EAA}"/>
    <dgm:cxn modelId="{DB8A581B-8AE3-40D2-9436-7F748758BAF1}" srcId="{BD07BAA7-1819-4886-B460-1135C26D0675}" destId="{90BB6202-7614-4680-B921-5A51D6769D8D}" srcOrd="0" destOrd="0" parTransId="{233521F9-0C35-41BB-8E74-9F9E3C3E78E4}" sibTransId="{AA8D9562-09EE-43AE-815E-CFE20B159907}"/>
    <dgm:cxn modelId="{4D901886-0477-4502-B121-E510DA403D41}" type="presOf" srcId="{68D35BFC-8265-41DE-8563-E40072D2BE53}" destId="{BEB7BB36-FE75-4ED3-8DCE-87689FE41B62}" srcOrd="0" destOrd="0" presId="urn:microsoft.com/office/officeart/2005/8/layout/chevron1"/>
    <dgm:cxn modelId="{88A68486-B4DB-4748-879D-DB6C69BCB2A8}" type="presOf" srcId="{90BB6202-7614-4680-B921-5A51D6769D8D}" destId="{F5139A90-F013-440D-96C7-58B2729E0F88}" srcOrd="0" destOrd="0" presId="urn:microsoft.com/office/officeart/2005/8/layout/chevron1"/>
    <dgm:cxn modelId="{6CB46D87-3C2A-4D21-8B07-C5514AAA9248}" srcId="{BD07BAA7-1819-4886-B460-1135C26D0675}" destId="{3B629928-7BB8-4022-A1CB-BA46A6221E5F}" srcOrd="1" destOrd="0" parTransId="{DC4F0619-4E4C-4515-B2CB-1F22D4097F32}" sibTransId="{D860923C-5E9C-40C4-BEC0-20CA88D04D80}"/>
    <dgm:cxn modelId="{E30267A0-02AC-4236-94E6-5ABBBFC7E1B0}" srcId="{BD07BAA7-1819-4886-B460-1135C26D0675}" destId="{68D35BFC-8265-41DE-8563-E40072D2BE53}" srcOrd="2" destOrd="0" parTransId="{7B91B175-F23D-458E-9B08-B03BEF1C52C0}" sibTransId="{68A25C51-D348-442E-AF6F-D62A9706EFDB}"/>
    <dgm:cxn modelId="{58AC15A1-53AE-4960-83B3-310841A68A14}" type="presOf" srcId="{65CEDE69-88F8-4466-9A59-6C5FCEC3EE73}" destId="{47045561-6DC6-4B80-B9AF-CBAF38A3AADA}" srcOrd="0" destOrd="0" presId="urn:microsoft.com/office/officeart/2005/8/layout/chevron1"/>
    <dgm:cxn modelId="{167A4FF1-25FB-4639-9910-3E0D830D822F}" type="presOf" srcId="{BD07BAA7-1819-4886-B460-1135C26D0675}" destId="{5BABFD6D-F86A-4994-B46A-0458F45D2E95}" srcOrd="0" destOrd="0" presId="urn:microsoft.com/office/officeart/2005/8/layout/chevron1"/>
    <dgm:cxn modelId="{D88917F7-ADD4-4274-8844-9C48F9485EB4}" type="presOf" srcId="{3B629928-7BB8-4022-A1CB-BA46A6221E5F}" destId="{C93B6B27-B0A6-4667-A29F-F7A7D2AB4A39}" srcOrd="0" destOrd="0" presId="urn:microsoft.com/office/officeart/2005/8/layout/chevron1"/>
    <dgm:cxn modelId="{5D583F55-4AE7-45FA-BDB3-3FACA0372959}" type="presParOf" srcId="{5BABFD6D-F86A-4994-B46A-0458F45D2E95}" destId="{F5139A90-F013-440D-96C7-58B2729E0F88}" srcOrd="0" destOrd="0" presId="urn:microsoft.com/office/officeart/2005/8/layout/chevron1"/>
    <dgm:cxn modelId="{CCB365ED-966B-4ACE-843E-389E2A30697B}" type="presParOf" srcId="{5BABFD6D-F86A-4994-B46A-0458F45D2E95}" destId="{B9A146FF-1D5F-4F5D-99AD-DDBC65007596}" srcOrd="1" destOrd="0" presId="urn:microsoft.com/office/officeart/2005/8/layout/chevron1"/>
    <dgm:cxn modelId="{2755F765-3E7F-4896-86A8-0A1163A3AF03}" type="presParOf" srcId="{5BABFD6D-F86A-4994-B46A-0458F45D2E95}" destId="{C93B6B27-B0A6-4667-A29F-F7A7D2AB4A39}" srcOrd="2" destOrd="0" presId="urn:microsoft.com/office/officeart/2005/8/layout/chevron1"/>
    <dgm:cxn modelId="{A1416562-C82D-4E24-BEEF-4DA759BB64B6}" type="presParOf" srcId="{5BABFD6D-F86A-4994-B46A-0458F45D2E95}" destId="{A81866F9-1287-44BE-9403-E3B3C2F8640A}" srcOrd="3" destOrd="0" presId="urn:microsoft.com/office/officeart/2005/8/layout/chevron1"/>
    <dgm:cxn modelId="{A327DDCA-EDAA-4FED-8F04-A47528C2DF65}" type="presParOf" srcId="{5BABFD6D-F86A-4994-B46A-0458F45D2E95}" destId="{BEB7BB36-FE75-4ED3-8DCE-87689FE41B62}" srcOrd="4" destOrd="0" presId="urn:microsoft.com/office/officeart/2005/8/layout/chevron1"/>
    <dgm:cxn modelId="{75476369-A732-455F-ADDD-85F5B5FEF5F4}" type="presParOf" srcId="{5BABFD6D-F86A-4994-B46A-0458F45D2E95}" destId="{09B48C26-A2A3-4F59-9282-1D5D77AC32F7}" srcOrd="5" destOrd="0" presId="urn:microsoft.com/office/officeart/2005/8/layout/chevron1"/>
    <dgm:cxn modelId="{E4D1F80B-2A70-42E0-A3EF-AFB560EE8295}" type="presParOf" srcId="{5BABFD6D-F86A-4994-B46A-0458F45D2E95}" destId="{47045561-6DC6-4B80-B9AF-CBAF38A3AADA}" srcOrd="6" destOrd="0" presId="urn:microsoft.com/office/officeart/2005/8/layout/chevro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D451B50-28B4-4A19-A432-9B9997B84F85}" type="doc">
      <dgm:prSet loTypeId="urn:microsoft.com/office/officeart/2005/8/layout/chevron1" loCatId="process" qsTypeId="urn:microsoft.com/office/officeart/2005/8/quickstyle/3d2" qsCatId="3D" csTypeId="urn:microsoft.com/office/officeart/2005/8/colors/accent3_2" csCatId="accent3" phldr="1"/>
      <dgm:spPr/>
    </dgm:pt>
    <dgm:pt modelId="{8A5E9BE3-7A26-46E1-917B-2E366CE4D27D}">
      <dgm:prSet phldrT="[Text]"/>
      <dgm:spPr/>
      <dgm:t>
        <a:bodyPr/>
        <a:lstStyle/>
        <a:p>
          <a:pPr algn="ctr"/>
          <a:r>
            <a:rPr lang="en-US" dirty="0"/>
            <a:t>Deployment Dates/Orders</a:t>
          </a:r>
        </a:p>
      </dgm:t>
    </dgm:pt>
    <dgm:pt modelId="{7DB2A712-47BB-4A2B-A99F-05C86BD73854}" type="parTrans" cxnId="{DB18F65E-93FD-4C86-99F9-0851FC2D83CF}">
      <dgm:prSet/>
      <dgm:spPr/>
      <dgm:t>
        <a:bodyPr/>
        <a:lstStyle/>
        <a:p>
          <a:pPr algn="ctr"/>
          <a:endParaRPr lang="en-US"/>
        </a:p>
      </dgm:t>
    </dgm:pt>
    <dgm:pt modelId="{A46E63E3-1B2F-4325-870E-9358592EF716}" type="sibTrans" cxnId="{DB18F65E-93FD-4C86-99F9-0851FC2D83CF}">
      <dgm:prSet/>
      <dgm:spPr/>
      <dgm:t>
        <a:bodyPr/>
        <a:lstStyle/>
        <a:p>
          <a:pPr algn="ctr"/>
          <a:endParaRPr lang="en-US"/>
        </a:p>
      </dgm:t>
    </dgm:pt>
    <dgm:pt modelId="{C10181DD-C946-4E7B-9E3C-FBDA78A6668E}">
      <dgm:prSet phldrT="[Text]"/>
      <dgm:spPr/>
      <dgm:t>
        <a:bodyPr/>
        <a:lstStyle/>
        <a:p>
          <a:pPr algn="ctr"/>
          <a:r>
            <a:rPr lang="en-US" dirty="0"/>
            <a:t>Prior DD 214’s</a:t>
          </a:r>
        </a:p>
      </dgm:t>
    </dgm:pt>
    <dgm:pt modelId="{045F3C13-1497-40F6-A809-37B2AE9145F5}" type="parTrans" cxnId="{B3366DB9-F58B-4672-9F22-7AE5945A828C}">
      <dgm:prSet/>
      <dgm:spPr/>
      <dgm:t>
        <a:bodyPr/>
        <a:lstStyle/>
        <a:p>
          <a:pPr algn="ctr"/>
          <a:endParaRPr lang="en-US"/>
        </a:p>
      </dgm:t>
    </dgm:pt>
    <dgm:pt modelId="{52C2A46F-F104-434E-878F-C3DCC0B2BD4B}" type="sibTrans" cxnId="{B3366DB9-F58B-4672-9F22-7AE5945A828C}">
      <dgm:prSet/>
      <dgm:spPr/>
      <dgm:t>
        <a:bodyPr/>
        <a:lstStyle/>
        <a:p>
          <a:pPr algn="ctr"/>
          <a:endParaRPr lang="en-US"/>
        </a:p>
      </dgm:t>
    </dgm:pt>
    <dgm:pt modelId="{55703974-1790-4D85-ADE7-5B9A06D5244E}">
      <dgm:prSet phldrT="[Text]"/>
      <dgm:spPr/>
      <dgm:t>
        <a:bodyPr/>
        <a:lstStyle/>
        <a:p>
          <a:pPr algn="ctr"/>
          <a:r>
            <a:rPr lang="en-US" dirty="0"/>
            <a:t>Certificates &amp; Training</a:t>
          </a:r>
        </a:p>
      </dgm:t>
    </dgm:pt>
    <dgm:pt modelId="{A0811F79-7C1C-465C-A53F-1B4F04075CEF}" type="parTrans" cxnId="{A003B14B-9444-43CF-B16A-C7AAE5CE42A4}">
      <dgm:prSet/>
      <dgm:spPr/>
      <dgm:t>
        <a:bodyPr/>
        <a:lstStyle/>
        <a:p>
          <a:endParaRPr lang="en-US"/>
        </a:p>
      </dgm:t>
    </dgm:pt>
    <dgm:pt modelId="{9F3D4249-AFD9-4CDF-B07E-F3DC5BAE23E7}" type="sibTrans" cxnId="{A003B14B-9444-43CF-B16A-C7AAE5CE42A4}">
      <dgm:prSet/>
      <dgm:spPr/>
      <dgm:t>
        <a:bodyPr/>
        <a:lstStyle/>
        <a:p>
          <a:endParaRPr lang="en-US"/>
        </a:p>
      </dgm:t>
    </dgm:pt>
    <dgm:pt modelId="{8BCF0B4E-4D51-4EB5-8603-D554D6D6F0C8}" type="pres">
      <dgm:prSet presAssocID="{1D451B50-28B4-4A19-A432-9B9997B84F85}" presName="Name0" presStyleCnt="0">
        <dgm:presLayoutVars>
          <dgm:dir/>
          <dgm:animLvl val="lvl"/>
          <dgm:resizeHandles val="exact"/>
        </dgm:presLayoutVars>
      </dgm:prSet>
      <dgm:spPr/>
    </dgm:pt>
    <dgm:pt modelId="{93442948-333C-420D-9BEE-3F1A01372A92}" type="pres">
      <dgm:prSet presAssocID="{8A5E9BE3-7A26-46E1-917B-2E366CE4D27D}" presName="parTxOnly" presStyleLbl="node1" presStyleIdx="0" presStyleCnt="3" custLinFactNeighborX="-1516" custLinFactNeighborY="2361">
        <dgm:presLayoutVars>
          <dgm:chMax val="0"/>
          <dgm:chPref val="0"/>
          <dgm:bulletEnabled val="1"/>
        </dgm:presLayoutVars>
      </dgm:prSet>
      <dgm:spPr/>
    </dgm:pt>
    <dgm:pt modelId="{A615D73A-3E10-49B8-B89E-8522F818FCDB}" type="pres">
      <dgm:prSet presAssocID="{A46E63E3-1B2F-4325-870E-9358592EF716}" presName="parTxOnlySpace" presStyleCnt="0"/>
      <dgm:spPr/>
    </dgm:pt>
    <dgm:pt modelId="{71BED594-556A-439A-9E35-724734D25ECD}" type="pres">
      <dgm:prSet presAssocID="{C10181DD-C946-4E7B-9E3C-FBDA78A6668E}" presName="parTxOnly" presStyleLbl="node1" presStyleIdx="1" presStyleCnt="3" custLinFactNeighborX="-517" custLinFactNeighborY="3091">
        <dgm:presLayoutVars>
          <dgm:chMax val="0"/>
          <dgm:chPref val="0"/>
          <dgm:bulletEnabled val="1"/>
        </dgm:presLayoutVars>
      </dgm:prSet>
      <dgm:spPr/>
    </dgm:pt>
    <dgm:pt modelId="{4E8B17CA-61A6-48EF-91B9-861A3385CA8A}" type="pres">
      <dgm:prSet presAssocID="{52C2A46F-F104-434E-878F-C3DCC0B2BD4B}" presName="parTxOnlySpace" presStyleCnt="0"/>
      <dgm:spPr/>
    </dgm:pt>
    <dgm:pt modelId="{E22D8334-45DC-4EBF-931D-2F4690AE7DCD}" type="pres">
      <dgm:prSet presAssocID="{55703974-1790-4D85-ADE7-5B9A06D5244E}" presName="parTxOnly" presStyleLbl="node1" presStyleIdx="2" presStyleCnt="3">
        <dgm:presLayoutVars>
          <dgm:chMax val="0"/>
          <dgm:chPref val="0"/>
          <dgm:bulletEnabled val="1"/>
        </dgm:presLayoutVars>
      </dgm:prSet>
      <dgm:spPr/>
    </dgm:pt>
  </dgm:ptLst>
  <dgm:cxnLst>
    <dgm:cxn modelId="{349FA62D-D486-4B69-B202-6364A78FCB76}" type="presOf" srcId="{8A5E9BE3-7A26-46E1-917B-2E366CE4D27D}" destId="{93442948-333C-420D-9BEE-3F1A01372A92}" srcOrd="0" destOrd="0" presId="urn:microsoft.com/office/officeart/2005/8/layout/chevron1"/>
    <dgm:cxn modelId="{0BB3333A-9204-4A31-83DC-370B17E8B022}" type="presOf" srcId="{C10181DD-C946-4E7B-9E3C-FBDA78A6668E}" destId="{71BED594-556A-439A-9E35-724734D25ECD}" srcOrd="0" destOrd="0" presId="urn:microsoft.com/office/officeart/2005/8/layout/chevron1"/>
    <dgm:cxn modelId="{DB18F65E-93FD-4C86-99F9-0851FC2D83CF}" srcId="{1D451B50-28B4-4A19-A432-9B9997B84F85}" destId="{8A5E9BE3-7A26-46E1-917B-2E366CE4D27D}" srcOrd="0" destOrd="0" parTransId="{7DB2A712-47BB-4A2B-A99F-05C86BD73854}" sibTransId="{A46E63E3-1B2F-4325-870E-9358592EF716}"/>
    <dgm:cxn modelId="{A003B14B-9444-43CF-B16A-C7AAE5CE42A4}" srcId="{1D451B50-28B4-4A19-A432-9B9997B84F85}" destId="{55703974-1790-4D85-ADE7-5B9A06D5244E}" srcOrd="2" destOrd="0" parTransId="{A0811F79-7C1C-465C-A53F-1B4F04075CEF}" sibTransId="{9F3D4249-AFD9-4CDF-B07E-F3DC5BAE23E7}"/>
    <dgm:cxn modelId="{B3366DB9-F58B-4672-9F22-7AE5945A828C}" srcId="{1D451B50-28B4-4A19-A432-9B9997B84F85}" destId="{C10181DD-C946-4E7B-9E3C-FBDA78A6668E}" srcOrd="1" destOrd="0" parTransId="{045F3C13-1497-40F6-A809-37B2AE9145F5}" sibTransId="{52C2A46F-F104-434E-878F-C3DCC0B2BD4B}"/>
    <dgm:cxn modelId="{670F08E9-1CA1-4049-BDEE-D64E1D4D3842}" type="presOf" srcId="{55703974-1790-4D85-ADE7-5B9A06D5244E}" destId="{E22D8334-45DC-4EBF-931D-2F4690AE7DCD}" srcOrd="0" destOrd="0" presId="urn:microsoft.com/office/officeart/2005/8/layout/chevron1"/>
    <dgm:cxn modelId="{F98C63ED-1CDF-4233-95B4-53E6E43766CD}" type="presOf" srcId="{1D451B50-28B4-4A19-A432-9B9997B84F85}" destId="{8BCF0B4E-4D51-4EB5-8603-D554D6D6F0C8}" srcOrd="0" destOrd="0" presId="urn:microsoft.com/office/officeart/2005/8/layout/chevron1"/>
    <dgm:cxn modelId="{69DED3EB-FE3D-42B4-B555-4223F85A9951}" type="presParOf" srcId="{8BCF0B4E-4D51-4EB5-8603-D554D6D6F0C8}" destId="{93442948-333C-420D-9BEE-3F1A01372A92}" srcOrd="0" destOrd="0" presId="urn:microsoft.com/office/officeart/2005/8/layout/chevron1"/>
    <dgm:cxn modelId="{CFBF5F63-42AE-4503-97A7-80E6C7615944}" type="presParOf" srcId="{8BCF0B4E-4D51-4EB5-8603-D554D6D6F0C8}" destId="{A615D73A-3E10-49B8-B89E-8522F818FCDB}" srcOrd="1" destOrd="0" presId="urn:microsoft.com/office/officeart/2005/8/layout/chevron1"/>
    <dgm:cxn modelId="{2091CA22-668D-4325-940D-56617A13635A}" type="presParOf" srcId="{8BCF0B4E-4D51-4EB5-8603-D554D6D6F0C8}" destId="{71BED594-556A-439A-9E35-724734D25ECD}" srcOrd="2" destOrd="0" presId="urn:microsoft.com/office/officeart/2005/8/layout/chevron1"/>
    <dgm:cxn modelId="{BBE87EBA-5CA0-4C36-AD0D-B11C0A73D0EF}" type="presParOf" srcId="{8BCF0B4E-4D51-4EB5-8603-D554D6D6F0C8}" destId="{4E8B17CA-61A6-48EF-91B9-861A3385CA8A}" srcOrd="3" destOrd="0" presId="urn:microsoft.com/office/officeart/2005/8/layout/chevron1"/>
    <dgm:cxn modelId="{5AC46E01-6D29-4D4D-8726-711D3322E88E}" type="presParOf" srcId="{8BCF0B4E-4D51-4EB5-8603-D554D6D6F0C8}" destId="{E22D8334-45DC-4EBF-931D-2F4690AE7DCD}" srcOrd="4" destOrd="0" presId="urn:microsoft.com/office/officeart/2005/8/layout/chevron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6693B23-7DBD-43CD-A143-257C05B8C677}" type="doc">
      <dgm:prSet loTypeId="urn:microsoft.com/office/officeart/2005/8/layout/process2" loCatId="process" qsTypeId="urn:microsoft.com/office/officeart/2005/8/quickstyle/simple3" qsCatId="simple" csTypeId="urn:microsoft.com/office/officeart/2005/8/colors/colorful1#1" csCatId="colorful" phldr="1"/>
      <dgm:spPr/>
    </dgm:pt>
    <dgm:pt modelId="{C74B8E93-72E8-4BAF-A157-485616CC5953}">
      <dgm:prSet phldrT="[Text]"/>
      <dgm:spPr/>
      <dgm:t>
        <a:bodyPr vert="vert270"/>
        <a:lstStyle/>
        <a:p>
          <a:r>
            <a:rPr lang="en-US" dirty="0"/>
            <a:t>Company</a:t>
          </a:r>
        </a:p>
      </dgm:t>
    </dgm:pt>
    <dgm:pt modelId="{7D657142-EB7C-4D38-86CA-087A39884103}" type="parTrans" cxnId="{D1CBF6EB-1756-4935-8ED7-13F0E69DCE5F}">
      <dgm:prSet/>
      <dgm:spPr/>
      <dgm:t>
        <a:bodyPr/>
        <a:lstStyle/>
        <a:p>
          <a:endParaRPr lang="en-US"/>
        </a:p>
      </dgm:t>
    </dgm:pt>
    <dgm:pt modelId="{8E6F7116-05F2-439C-B038-93B90CCDB7C0}" type="sibTrans" cxnId="{D1CBF6EB-1756-4935-8ED7-13F0E69DCE5F}">
      <dgm:prSet/>
      <dgm:spPr/>
      <dgm:t>
        <a:bodyPr/>
        <a:lstStyle/>
        <a:p>
          <a:endParaRPr lang="en-US" dirty="0"/>
        </a:p>
      </dgm:t>
    </dgm:pt>
    <dgm:pt modelId="{9AC4600B-C5E7-4181-87B8-03299EA05B64}">
      <dgm:prSet phldrT="[Text]"/>
      <dgm:spPr/>
      <dgm:t>
        <a:bodyPr vert="vert270"/>
        <a:lstStyle/>
        <a:p>
          <a:r>
            <a:rPr lang="en-US" dirty="0"/>
            <a:t>Personnel Files</a:t>
          </a:r>
        </a:p>
      </dgm:t>
    </dgm:pt>
    <dgm:pt modelId="{2F1F2BCF-788C-44FC-91B3-5290E3B7D967}" type="parTrans" cxnId="{81A9150E-927B-4755-913D-3D2781384F8C}">
      <dgm:prSet/>
      <dgm:spPr/>
      <dgm:t>
        <a:bodyPr/>
        <a:lstStyle/>
        <a:p>
          <a:endParaRPr lang="en-US"/>
        </a:p>
      </dgm:t>
    </dgm:pt>
    <dgm:pt modelId="{6DB5987C-5DC6-443C-9EDD-765165869AC4}" type="sibTrans" cxnId="{81A9150E-927B-4755-913D-3D2781384F8C}">
      <dgm:prSet/>
      <dgm:spPr/>
      <dgm:t>
        <a:bodyPr/>
        <a:lstStyle/>
        <a:p>
          <a:endParaRPr lang="en-US" dirty="0"/>
        </a:p>
      </dgm:t>
    </dgm:pt>
    <dgm:pt modelId="{C79BBFDC-7475-4C05-A05A-B1EA2BFAC7BD}" type="pres">
      <dgm:prSet presAssocID="{26693B23-7DBD-43CD-A143-257C05B8C677}" presName="linearFlow" presStyleCnt="0">
        <dgm:presLayoutVars>
          <dgm:resizeHandles val="exact"/>
        </dgm:presLayoutVars>
      </dgm:prSet>
      <dgm:spPr/>
    </dgm:pt>
    <dgm:pt modelId="{40C15A47-F9CB-43DD-821C-DC5C5529D00A}" type="pres">
      <dgm:prSet presAssocID="{C74B8E93-72E8-4BAF-A157-485616CC5953}" presName="node" presStyleLbl="node1" presStyleIdx="0" presStyleCnt="2" custScaleY="65485" custLinFactNeighborY="30606">
        <dgm:presLayoutVars>
          <dgm:bulletEnabled val="1"/>
        </dgm:presLayoutVars>
      </dgm:prSet>
      <dgm:spPr/>
    </dgm:pt>
    <dgm:pt modelId="{7418F507-2D57-46F8-8123-51F09570353B}" type="pres">
      <dgm:prSet presAssocID="{8E6F7116-05F2-439C-B038-93B90CCDB7C0}" presName="sibTrans" presStyleLbl="sibTrans2D1" presStyleIdx="0" presStyleCnt="1" custScaleX="110310" custLinFactNeighborX="-5622" custLinFactNeighborY="3770"/>
      <dgm:spPr/>
    </dgm:pt>
    <dgm:pt modelId="{9F4450E0-F98E-4BF7-A4A0-05D74B3B1F8B}" type="pres">
      <dgm:prSet presAssocID="{8E6F7116-05F2-439C-B038-93B90CCDB7C0}" presName="connectorText" presStyleLbl="sibTrans2D1" presStyleIdx="0" presStyleCnt="1"/>
      <dgm:spPr/>
    </dgm:pt>
    <dgm:pt modelId="{1A9F8D4B-0B32-46B2-B41E-F79BEFA563A0}" type="pres">
      <dgm:prSet presAssocID="{9AC4600B-C5E7-4181-87B8-03299EA05B64}" presName="node" presStyleLbl="node1" presStyleIdx="1" presStyleCnt="2" custScaleY="98663" custLinFactNeighborY="-2544">
        <dgm:presLayoutVars>
          <dgm:bulletEnabled val="1"/>
        </dgm:presLayoutVars>
      </dgm:prSet>
      <dgm:spPr/>
    </dgm:pt>
  </dgm:ptLst>
  <dgm:cxnLst>
    <dgm:cxn modelId="{81A9150E-927B-4755-913D-3D2781384F8C}" srcId="{26693B23-7DBD-43CD-A143-257C05B8C677}" destId="{9AC4600B-C5E7-4181-87B8-03299EA05B64}" srcOrd="1" destOrd="0" parTransId="{2F1F2BCF-788C-44FC-91B3-5290E3B7D967}" sibTransId="{6DB5987C-5DC6-443C-9EDD-765165869AC4}"/>
    <dgm:cxn modelId="{26BC4660-2D52-49E3-9BEE-30163CD3057F}" type="presOf" srcId="{8E6F7116-05F2-439C-B038-93B90CCDB7C0}" destId="{7418F507-2D57-46F8-8123-51F09570353B}" srcOrd="0" destOrd="0" presId="urn:microsoft.com/office/officeart/2005/8/layout/process2"/>
    <dgm:cxn modelId="{DA890697-EC35-430B-B025-F01B33124DB6}" type="presOf" srcId="{26693B23-7DBD-43CD-A143-257C05B8C677}" destId="{C79BBFDC-7475-4C05-A05A-B1EA2BFAC7BD}" srcOrd="0" destOrd="0" presId="urn:microsoft.com/office/officeart/2005/8/layout/process2"/>
    <dgm:cxn modelId="{D6B557A1-3715-498C-911F-5F2BDEA981F7}" type="presOf" srcId="{9AC4600B-C5E7-4181-87B8-03299EA05B64}" destId="{1A9F8D4B-0B32-46B2-B41E-F79BEFA563A0}" srcOrd="0" destOrd="0" presId="urn:microsoft.com/office/officeart/2005/8/layout/process2"/>
    <dgm:cxn modelId="{D1CBF6EB-1756-4935-8ED7-13F0E69DCE5F}" srcId="{26693B23-7DBD-43CD-A143-257C05B8C677}" destId="{C74B8E93-72E8-4BAF-A157-485616CC5953}" srcOrd="0" destOrd="0" parTransId="{7D657142-EB7C-4D38-86CA-087A39884103}" sibTransId="{8E6F7116-05F2-439C-B038-93B90CCDB7C0}"/>
    <dgm:cxn modelId="{A18087FA-B2C8-4033-B9E2-17AB8CAB6932}" type="presOf" srcId="{C74B8E93-72E8-4BAF-A157-485616CC5953}" destId="{40C15A47-F9CB-43DD-821C-DC5C5529D00A}" srcOrd="0" destOrd="0" presId="urn:microsoft.com/office/officeart/2005/8/layout/process2"/>
    <dgm:cxn modelId="{3ECB4AFD-D8EC-4747-8A67-7BCF88943CCE}" type="presOf" srcId="{8E6F7116-05F2-439C-B038-93B90CCDB7C0}" destId="{9F4450E0-F98E-4BF7-A4A0-05D74B3B1F8B}" srcOrd="1" destOrd="0" presId="urn:microsoft.com/office/officeart/2005/8/layout/process2"/>
    <dgm:cxn modelId="{54A32838-F4FB-46A4-A58C-12FDDB27FE58}" type="presParOf" srcId="{C79BBFDC-7475-4C05-A05A-B1EA2BFAC7BD}" destId="{40C15A47-F9CB-43DD-821C-DC5C5529D00A}" srcOrd="0" destOrd="0" presId="urn:microsoft.com/office/officeart/2005/8/layout/process2"/>
    <dgm:cxn modelId="{6C8AAA5A-BEB7-4311-AC40-9C7759115E6E}" type="presParOf" srcId="{C79BBFDC-7475-4C05-A05A-B1EA2BFAC7BD}" destId="{7418F507-2D57-46F8-8123-51F09570353B}" srcOrd="1" destOrd="0" presId="urn:microsoft.com/office/officeart/2005/8/layout/process2"/>
    <dgm:cxn modelId="{F652F6D6-B23F-4EDD-88E2-8E00F7467A6B}" type="presParOf" srcId="{7418F507-2D57-46F8-8123-51F09570353B}" destId="{9F4450E0-F98E-4BF7-A4A0-05D74B3B1F8B}" srcOrd="0" destOrd="0" presId="urn:microsoft.com/office/officeart/2005/8/layout/process2"/>
    <dgm:cxn modelId="{BDBFE61C-22FD-4421-A866-0F2BF338E1AA}" type="presParOf" srcId="{C79BBFDC-7475-4C05-A05A-B1EA2BFAC7BD}" destId="{1A9F8D4B-0B32-46B2-B41E-F79BEFA563A0}" srcOrd="2" destOrd="0" presId="urn:microsoft.com/office/officeart/2005/8/layout/process2"/>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00A89C7-40EB-4828-9C03-A28A0B8DEEF0}" type="doc">
      <dgm:prSet loTypeId="urn:microsoft.com/office/officeart/2018/2/layout/IconLabelList" loCatId="icon" qsTypeId="urn:microsoft.com/office/officeart/2005/8/quickstyle/simple1" qsCatId="simple" csTypeId="urn:microsoft.com/office/officeart/2018/5/colors/Iconchunking_neutralbg_accent1_2" csCatId="accent1" phldr="1"/>
      <dgm:spPr/>
      <dgm:t>
        <a:bodyPr/>
        <a:lstStyle/>
        <a:p>
          <a:endParaRPr lang="en-US"/>
        </a:p>
      </dgm:t>
    </dgm:pt>
    <dgm:pt modelId="{0A140DAE-E0FA-4052-A26F-7C096DC33B3B}">
      <dgm:prSet custT="1"/>
      <dgm:spPr/>
      <dgm:t>
        <a:bodyPr/>
        <a:lstStyle/>
        <a:p>
          <a:r>
            <a:rPr lang="en-US" sz="1600" b="1" i="0" dirty="0"/>
            <a:t>Contact the SFAC ACS Specialist at  </a:t>
          </a:r>
        </a:p>
        <a:p>
          <a:r>
            <a:rPr lang="en-US" sz="1600" b="1" i="0" dirty="0"/>
            <a:t>(719) 526-5807</a:t>
          </a:r>
          <a:endParaRPr lang="en-US" sz="1600" dirty="0"/>
        </a:p>
      </dgm:t>
    </dgm:pt>
    <dgm:pt modelId="{893FF203-1F0B-4226-B6F1-F684C0C2C898}" type="parTrans" cxnId="{981A6911-FD5C-46D7-BE14-883C850A53F7}">
      <dgm:prSet/>
      <dgm:spPr/>
      <dgm:t>
        <a:bodyPr/>
        <a:lstStyle/>
        <a:p>
          <a:endParaRPr lang="en-US"/>
        </a:p>
      </dgm:t>
    </dgm:pt>
    <dgm:pt modelId="{3F7CB266-2FFB-43F5-AA3E-D9EF733FB1B4}" type="sibTrans" cxnId="{981A6911-FD5C-46D7-BE14-883C850A53F7}">
      <dgm:prSet/>
      <dgm:spPr/>
      <dgm:t>
        <a:bodyPr/>
        <a:lstStyle/>
        <a:p>
          <a:endParaRPr lang="en-US"/>
        </a:p>
      </dgm:t>
    </dgm:pt>
    <dgm:pt modelId="{94F6722A-046F-4615-82B7-037426A60DEA}">
      <dgm:prSet custT="1"/>
      <dgm:spPr/>
      <dgm:t>
        <a:bodyPr/>
        <a:lstStyle/>
        <a:p>
          <a:r>
            <a:rPr lang="en-US" sz="1400" b="1" i="0" dirty="0"/>
            <a:t>To contact us by email please visit: </a:t>
          </a:r>
          <a:r>
            <a:rPr lang="en-US" sz="1400" b="1" i="0" dirty="0">
              <a:hlinkClick xmlns:r="http://schemas.openxmlformats.org/officeDocument/2006/relationships" r:id="rId1"/>
            </a:rPr>
            <a:t>https://carson.armymwr.com/programs/soldier-family-assistance-center</a:t>
          </a:r>
          <a:r>
            <a:rPr lang="en-US" sz="1400" b="1" i="0" dirty="0"/>
            <a:t> </a:t>
          </a:r>
          <a:endParaRPr lang="en-US" sz="1400" dirty="0"/>
        </a:p>
      </dgm:t>
    </dgm:pt>
    <dgm:pt modelId="{F586ED6F-F602-489F-B812-77E834CAECDE}" type="parTrans" cxnId="{5DC14006-F76B-4D54-ABE7-3E1DC1267192}">
      <dgm:prSet/>
      <dgm:spPr/>
      <dgm:t>
        <a:bodyPr/>
        <a:lstStyle/>
        <a:p>
          <a:endParaRPr lang="en-US"/>
        </a:p>
      </dgm:t>
    </dgm:pt>
    <dgm:pt modelId="{DD865C6B-59F6-4B16-BF8F-76A016091C4C}" type="sibTrans" cxnId="{5DC14006-F76B-4D54-ABE7-3E1DC1267192}">
      <dgm:prSet/>
      <dgm:spPr/>
      <dgm:t>
        <a:bodyPr/>
        <a:lstStyle/>
        <a:p>
          <a:endParaRPr lang="en-US"/>
        </a:p>
      </dgm:t>
    </dgm:pt>
    <dgm:pt modelId="{DFCD69DA-CBC9-4087-B57C-E24C3972AD50}" type="pres">
      <dgm:prSet presAssocID="{A00A89C7-40EB-4828-9C03-A28A0B8DEEF0}" presName="root" presStyleCnt="0">
        <dgm:presLayoutVars>
          <dgm:dir/>
          <dgm:resizeHandles val="exact"/>
        </dgm:presLayoutVars>
      </dgm:prSet>
      <dgm:spPr/>
    </dgm:pt>
    <dgm:pt modelId="{B3976B70-50E6-4B20-A9F9-D4B15A31D08E}" type="pres">
      <dgm:prSet presAssocID="{0A140DAE-E0FA-4052-A26F-7C096DC33B3B}" presName="compNode" presStyleCnt="0"/>
      <dgm:spPr/>
    </dgm:pt>
    <dgm:pt modelId="{B8829FFD-1BEE-4B98-B7C0-B9C8CE4391BD}" type="pres">
      <dgm:prSet presAssocID="{0A140DAE-E0FA-4052-A26F-7C096DC33B3B}" presName="iconRect" presStyleLbl="node1" presStyleIdx="0" presStyleCnt="2"/>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Receiver"/>
        </a:ext>
      </dgm:extLst>
    </dgm:pt>
    <dgm:pt modelId="{60D62080-B5D6-4D24-BF3C-850E936C329E}" type="pres">
      <dgm:prSet presAssocID="{0A140DAE-E0FA-4052-A26F-7C096DC33B3B}" presName="spaceRect" presStyleCnt="0"/>
      <dgm:spPr/>
    </dgm:pt>
    <dgm:pt modelId="{5E5FEBDF-4712-4E18-9158-1FDF9D9CC0E7}" type="pres">
      <dgm:prSet presAssocID="{0A140DAE-E0FA-4052-A26F-7C096DC33B3B}" presName="textRect" presStyleLbl="revTx" presStyleIdx="0" presStyleCnt="2">
        <dgm:presLayoutVars>
          <dgm:chMax val="1"/>
          <dgm:chPref val="1"/>
        </dgm:presLayoutVars>
      </dgm:prSet>
      <dgm:spPr/>
    </dgm:pt>
    <dgm:pt modelId="{8C4286E7-9B06-4F33-B9B7-22015ABAC493}" type="pres">
      <dgm:prSet presAssocID="{3F7CB266-2FFB-43F5-AA3E-D9EF733FB1B4}" presName="sibTrans" presStyleCnt="0"/>
      <dgm:spPr/>
    </dgm:pt>
    <dgm:pt modelId="{672F3F6F-27F5-4B0B-BE9D-0ECD3CC802BD}" type="pres">
      <dgm:prSet presAssocID="{94F6722A-046F-4615-82B7-037426A60DEA}" presName="compNode" presStyleCnt="0"/>
      <dgm:spPr/>
    </dgm:pt>
    <dgm:pt modelId="{806D7CFA-5563-4D5D-8B3F-AC58B9B8419E}" type="pres">
      <dgm:prSet presAssocID="{94F6722A-046F-4615-82B7-037426A60DEA}" presName="iconRect" presStyleLbl="node1" presStyleIdx="1" presStyleCnt="2"/>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Email"/>
        </a:ext>
      </dgm:extLst>
    </dgm:pt>
    <dgm:pt modelId="{743EAF2E-463F-424A-8F5D-206685F664CB}" type="pres">
      <dgm:prSet presAssocID="{94F6722A-046F-4615-82B7-037426A60DEA}" presName="spaceRect" presStyleCnt="0"/>
      <dgm:spPr/>
    </dgm:pt>
    <dgm:pt modelId="{0DD3296F-981B-457F-832B-7978977C4239}" type="pres">
      <dgm:prSet presAssocID="{94F6722A-046F-4615-82B7-037426A60DEA}" presName="textRect" presStyleLbl="revTx" presStyleIdx="1" presStyleCnt="2">
        <dgm:presLayoutVars>
          <dgm:chMax val="1"/>
          <dgm:chPref val="1"/>
        </dgm:presLayoutVars>
      </dgm:prSet>
      <dgm:spPr/>
    </dgm:pt>
  </dgm:ptLst>
  <dgm:cxnLst>
    <dgm:cxn modelId="{5DC14006-F76B-4D54-ABE7-3E1DC1267192}" srcId="{A00A89C7-40EB-4828-9C03-A28A0B8DEEF0}" destId="{94F6722A-046F-4615-82B7-037426A60DEA}" srcOrd="1" destOrd="0" parTransId="{F586ED6F-F602-489F-B812-77E834CAECDE}" sibTransId="{DD865C6B-59F6-4B16-BF8F-76A016091C4C}"/>
    <dgm:cxn modelId="{981A6911-FD5C-46D7-BE14-883C850A53F7}" srcId="{A00A89C7-40EB-4828-9C03-A28A0B8DEEF0}" destId="{0A140DAE-E0FA-4052-A26F-7C096DC33B3B}" srcOrd="0" destOrd="0" parTransId="{893FF203-1F0B-4226-B6F1-F684C0C2C898}" sibTransId="{3F7CB266-2FFB-43F5-AA3E-D9EF733FB1B4}"/>
    <dgm:cxn modelId="{06577E68-0612-4D5C-9ACB-EEFC19D0F392}" type="presOf" srcId="{A00A89C7-40EB-4828-9C03-A28A0B8DEEF0}" destId="{DFCD69DA-CBC9-4087-B57C-E24C3972AD50}" srcOrd="0" destOrd="0" presId="urn:microsoft.com/office/officeart/2018/2/layout/IconLabelList"/>
    <dgm:cxn modelId="{9A2BAEB3-13B9-45D4-89A2-DFCF6A4AF178}" type="presOf" srcId="{0A140DAE-E0FA-4052-A26F-7C096DC33B3B}" destId="{5E5FEBDF-4712-4E18-9158-1FDF9D9CC0E7}" srcOrd="0" destOrd="0" presId="urn:microsoft.com/office/officeart/2018/2/layout/IconLabelList"/>
    <dgm:cxn modelId="{E21BD7DF-8715-436A-A2C5-169BA02E6614}" type="presOf" srcId="{94F6722A-046F-4615-82B7-037426A60DEA}" destId="{0DD3296F-981B-457F-832B-7978977C4239}" srcOrd="0" destOrd="0" presId="urn:microsoft.com/office/officeart/2018/2/layout/IconLabelList"/>
    <dgm:cxn modelId="{D93D8A1A-8C19-4FBC-A6AD-CF458130E50D}" type="presParOf" srcId="{DFCD69DA-CBC9-4087-B57C-E24C3972AD50}" destId="{B3976B70-50E6-4B20-A9F9-D4B15A31D08E}" srcOrd="0" destOrd="0" presId="urn:microsoft.com/office/officeart/2018/2/layout/IconLabelList"/>
    <dgm:cxn modelId="{8DE02189-8674-4713-82D8-77514B0048E5}" type="presParOf" srcId="{B3976B70-50E6-4B20-A9F9-D4B15A31D08E}" destId="{B8829FFD-1BEE-4B98-B7C0-B9C8CE4391BD}" srcOrd="0" destOrd="0" presId="urn:microsoft.com/office/officeart/2018/2/layout/IconLabelList"/>
    <dgm:cxn modelId="{3C0A1D8A-45C2-4752-B82B-21642BB9DF7A}" type="presParOf" srcId="{B3976B70-50E6-4B20-A9F9-D4B15A31D08E}" destId="{60D62080-B5D6-4D24-BF3C-850E936C329E}" srcOrd="1" destOrd="0" presId="urn:microsoft.com/office/officeart/2018/2/layout/IconLabelList"/>
    <dgm:cxn modelId="{495CD095-EB81-4337-B3EC-5368E216196A}" type="presParOf" srcId="{B3976B70-50E6-4B20-A9F9-D4B15A31D08E}" destId="{5E5FEBDF-4712-4E18-9158-1FDF9D9CC0E7}" srcOrd="2" destOrd="0" presId="urn:microsoft.com/office/officeart/2018/2/layout/IconLabelList"/>
    <dgm:cxn modelId="{FA0BE97F-9E9E-4E61-8A66-DD463B62BA67}" type="presParOf" srcId="{DFCD69DA-CBC9-4087-B57C-E24C3972AD50}" destId="{8C4286E7-9B06-4F33-B9B7-22015ABAC493}" srcOrd="1" destOrd="0" presId="urn:microsoft.com/office/officeart/2018/2/layout/IconLabelList"/>
    <dgm:cxn modelId="{26C7E5A1-E2C6-4C2F-96EA-B62B030D6CAD}" type="presParOf" srcId="{DFCD69DA-CBC9-4087-B57C-E24C3972AD50}" destId="{672F3F6F-27F5-4B0B-BE9D-0ECD3CC802BD}" srcOrd="2" destOrd="0" presId="urn:microsoft.com/office/officeart/2018/2/layout/IconLabelList"/>
    <dgm:cxn modelId="{4BEE1A10-CB6C-4B75-AA8D-CC2F5B8E3961}" type="presParOf" srcId="{672F3F6F-27F5-4B0B-BE9D-0ECD3CC802BD}" destId="{806D7CFA-5563-4D5D-8B3F-AC58B9B8419E}" srcOrd="0" destOrd="0" presId="urn:microsoft.com/office/officeart/2018/2/layout/IconLabelList"/>
    <dgm:cxn modelId="{7C00FC95-32D5-4904-BD24-068C1A5B9B81}" type="presParOf" srcId="{672F3F6F-27F5-4B0B-BE9D-0ECD3CC802BD}" destId="{743EAF2E-463F-424A-8F5D-206685F664CB}" srcOrd="1" destOrd="0" presId="urn:microsoft.com/office/officeart/2018/2/layout/IconLabelList"/>
    <dgm:cxn modelId="{52AAB7F5-DEDF-460D-BFBC-D9684AA5E8EC}" type="presParOf" srcId="{672F3F6F-27F5-4B0B-BE9D-0ECD3CC802BD}" destId="{0DD3296F-981B-457F-832B-7978977C4239}"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EF4499-5CD4-4BD7-B4A0-AD9D90096D9B}">
      <dsp:nvSpPr>
        <dsp:cNvPr id="0" name=""/>
        <dsp:cNvSpPr/>
      </dsp:nvSpPr>
      <dsp:spPr>
        <a:xfrm>
          <a:off x="13604" y="334567"/>
          <a:ext cx="1078207" cy="1078207"/>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06D6AC9-7B88-46D5-9F9A-5FE3E5B045AD}">
      <dsp:nvSpPr>
        <dsp:cNvPr id="0" name=""/>
        <dsp:cNvSpPr/>
      </dsp:nvSpPr>
      <dsp:spPr>
        <a:xfrm>
          <a:off x="240027" y="560990"/>
          <a:ext cx="625360" cy="62536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265A8FB-1778-4AD0-BDC9-BD8FFC27F381}">
      <dsp:nvSpPr>
        <dsp:cNvPr id="0" name=""/>
        <dsp:cNvSpPr/>
      </dsp:nvSpPr>
      <dsp:spPr>
        <a:xfrm>
          <a:off x="1322856" y="334567"/>
          <a:ext cx="2541489" cy="10782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n-US" sz="1600" b="1" i="0" kern="1200" dirty="0"/>
            <a:t>Develop an understanding of the IDES Process and Separation from Ft. Carson</a:t>
          </a:r>
          <a:endParaRPr lang="en-US" sz="1600" kern="1200" dirty="0"/>
        </a:p>
      </dsp:txBody>
      <dsp:txXfrm>
        <a:off x="1322856" y="334567"/>
        <a:ext cx="2541489" cy="1078207"/>
      </dsp:txXfrm>
    </dsp:sp>
    <dsp:sp modelId="{FC709A95-8F3D-4457-B07B-9E69BA920B19}">
      <dsp:nvSpPr>
        <dsp:cNvPr id="0" name=""/>
        <dsp:cNvSpPr/>
      </dsp:nvSpPr>
      <dsp:spPr>
        <a:xfrm>
          <a:off x="4307181" y="334567"/>
          <a:ext cx="1078207" cy="1078207"/>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C2E0CD6-2BFB-4247-9CE8-3C86B5C746B8}">
      <dsp:nvSpPr>
        <dsp:cNvPr id="0" name=""/>
        <dsp:cNvSpPr/>
      </dsp:nvSpPr>
      <dsp:spPr>
        <a:xfrm>
          <a:off x="4533605" y="560990"/>
          <a:ext cx="625360" cy="62536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254EB04-7EA5-4478-9883-43130FA4D33C}">
      <dsp:nvSpPr>
        <dsp:cNvPr id="0" name=""/>
        <dsp:cNvSpPr/>
      </dsp:nvSpPr>
      <dsp:spPr>
        <a:xfrm>
          <a:off x="5616434" y="334567"/>
          <a:ext cx="2541489" cy="10782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n-US" sz="1600" b="1" i="0" kern="1200"/>
            <a:t>Bring awareness to the SFAC resources available and the role of the SFAC Staff</a:t>
          </a:r>
          <a:endParaRPr lang="en-US" sz="1600" kern="1200"/>
        </a:p>
      </dsp:txBody>
      <dsp:txXfrm>
        <a:off x="5616434" y="334567"/>
        <a:ext cx="2541489" cy="1078207"/>
      </dsp:txXfrm>
    </dsp:sp>
    <dsp:sp modelId="{94CA9804-D918-4290-BEA9-6DD6770F10BA}">
      <dsp:nvSpPr>
        <dsp:cNvPr id="0" name=""/>
        <dsp:cNvSpPr/>
      </dsp:nvSpPr>
      <dsp:spPr>
        <a:xfrm>
          <a:off x="13604" y="1991502"/>
          <a:ext cx="1078207" cy="1078207"/>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C7D58FA-2303-4498-9822-312440C9425D}">
      <dsp:nvSpPr>
        <dsp:cNvPr id="0" name=""/>
        <dsp:cNvSpPr/>
      </dsp:nvSpPr>
      <dsp:spPr>
        <a:xfrm>
          <a:off x="240027" y="2217925"/>
          <a:ext cx="625360" cy="62536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2AF275B-2F2D-4CC5-BFCB-1C052D39E963}">
      <dsp:nvSpPr>
        <dsp:cNvPr id="0" name=""/>
        <dsp:cNvSpPr/>
      </dsp:nvSpPr>
      <dsp:spPr>
        <a:xfrm>
          <a:off x="1322856" y="1991502"/>
          <a:ext cx="2541489" cy="10782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n-US" sz="1600" b="1" i="0" kern="1200"/>
            <a:t>Comfortable understanding of how to apply or register for services upon separation</a:t>
          </a:r>
          <a:endParaRPr lang="en-US" sz="1600" kern="1200"/>
        </a:p>
      </dsp:txBody>
      <dsp:txXfrm>
        <a:off x="1322856" y="1991502"/>
        <a:ext cx="2541489" cy="1078207"/>
      </dsp:txXfrm>
    </dsp:sp>
    <dsp:sp modelId="{CF603DF3-3AF2-4A50-9D64-5AF6ED23AF55}">
      <dsp:nvSpPr>
        <dsp:cNvPr id="0" name=""/>
        <dsp:cNvSpPr/>
      </dsp:nvSpPr>
      <dsp:spPr>
        <a:xfrm>
          <a:off x="4307181" y="1991502"/>
          <a:ext cx="1078207" cy="1078207"/>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97B625E-ACAB-4B22-AFE2-844EB6F1EBBF}">
      <dsp:nvSpPr>
        <dsp:cNvPr id="0" name=""/>
        <dsp:cNvSpPr/>
      </dsp:nvSpPr>
      <dsp:spPr>
        <a:xfrm>
          <a:off x="4533605" y="2217925"/>
          <a:ext cx="625360" cy="62536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E147A9A-2FAE-439F-AE11-F8C8B0244772}">
      <dsp:nvSpPr>
        <dsp:cNvPr id="0" name=""/>
        <dsp:cNvSpPr/>
      </dsp:nvSpPr>
      <dsp:spPr>
        <a:xfrm>
          <a:off x="5616434" y="1991502"/>
          <a:ext cx="2541489" cy="10782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n-US" sz="1600" b="1" i="0" kern="1200"/>
            <a:t>Address concerns openly or privately with SFAC Staff</a:t>
          </a:r>
          <a:endParaRPr lang="en-US" sz="1600" kern="1200"/>
        </a:p>
      </dsp:txBody>
      <dsp:txXfrm>
        <a:off x="5616434" y="1991502"/>
        <a:ext cx="2541489" cy="10782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E3E4C5-C83D-459A-9995-BB5780FDA6C5}">
      <dsp:nvSpPr>
        <dsp:cNvPr id="0" name=""/>
        <dsp:cNvSpPr/>
      </dsp:nvSpPr>
      <dsp:spPr>
        <a:xfrm>
          <a:off x="0" y="2972878"/>
          <a:ext cx="4872038" cy="1829182"/>
        </a:xfrm>
        <a:prstGeom prst="rect">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b="1" i="0" kern="1200" dirty="0"/>
            <a:t>We will contact you when your name appears on the </a:t>
          </a:r>
          <a:r>
            <a:rPr lang="en-US" sz="1700" b="1" i="0" kern="1200" dirty="0" err="1"/>
            <a:t>Transproc</a:t>
          </a:r>
          <a:r>
            <a:rPr lang="en-US" sz="1700" b="1" i="0" kern="1200" dirty="0"/>
            <a:t> List</a:t>
          </a:r>
          <a:endParaRPr lang="en-US" sz="1700" kern="1200" dirty="0"/>
        </a:p>
      </dsp:txBody>
      <dsp:txXfrm>
        <a:off x="0" y="2972878"/>
        <a:ext cx="4872038" cy="987758"/>
      </dsp:txXfrm>
    </dsp:sp>
    <dsp:sp modelId="{1086D4F9-BA8E-4629-BB6F-73F8796524D6}">
      <dsp:nvSpPr>
        <dsp:cNvPr id="0" name=""/>
        <dsp:cNvSpPr/>
      </dsp:nvSpPr>
      <dsp:spPr>
        <a:xfrm>
          <a:off x="0" y="3926488"/>
          <a:ext cx="4872038" cy="897432"/>
        </a:xfrm>
        <a:prstGeom prst="rect">
          <a:avLst/>
        </a:prstGeom>
        <a:solidFill>
          <a:schemeClr val="accent2">
            <a:tint val="40000"/>
            <a:alpha val="90000"/>
            <a:hueOff val="0"/>
            <a:satOff val="0"/>
            <a:lumOff val="0"/>
            <a:alphaOff val="0"/>
          </a:schemeClr>
        </a:solidFill>
        <a:ln w="9525" cap="rnd"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marL="0" lvl="0" indent="0" algn="ctr" defTabSz="533400">
            <a:lnSpc>
              <a:spcPct val="90000"/>
            </a:lnSpc>
            <a:spcBef>
              <a:spcPct val="0"/>
            </a:spcBef>
            <a:spcAft>
              <a:spcPct val="35000"/>
            </a:spcAft>
            <a:buNone/>
          </a:pPr>
          <a:r>
            <a:rPr lang="en-US" sz="1200" b="1" i="0" kern="1200" dirty="0"/>
            <a:t>From the date you are placed on the Notification Roster, you will have a window of 90 days to be completely out of the military.  Fort Carson Policy is 56 days. Twenty-six days to be cleared and out of the Army and if taking leave thirty days of terminal leave. </a:t>
          </a:r>
          <a:endParaRPr lang="en-US" sz="1200" kern="1200" dirty="0"/>
        </a:p>
      </dsp:txBody>
      <dsp:txXfrm>
        <a:off x="0" y="3926488"/>
        <a:ext cx="4872038" cy="897432"/>
      </dsp:txXfrm>
    </dsp:sp>
    <dsp:sp modelId="{3D006D18-0B84-460A-B103-0768D345116C}">
      <dsp:nvSpPr>
        <dsp:cNvPr id="0" name=""/>
        <dsp:cNvSpPr/>
      </dsp:nvSpPr>
      <dsp:spPr>
        <a:xfrm rot="10800000">
          <a:off x="0" y="0"/>
          <a:ext cx="4872038" cy="3000547"/>
        </a:xfrm>
        <a:prstGeom prst="upArrowCallout">
          <a:avLst/>
        </a:prstGeom>
        <a:gradFill rotWithShape="0">
          <a:gsLst>
            <a:gs pos="0">
              <a:schemeClr val="accent3">
                <a:hueOff val="0"/>
                <a:satOff val="0"/>
                <a:lumOff val="0"/>
                <a:alphaOff val="0"/>
                <a:tint val="98000"/>
                <a:lumMod val="114000"/>
              </a:schemeClr>
            </a:gs>
            <a:gs pos="100000">
              <a:schemeClr val="accent3">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b="1" i="0" kern="1200" dirty="0"/>
            <a:t>After your DA Form 199 is approved by the Physical Disability Agency (PDA), your name will be added to the Notification Roster, stating that you have been approved for discharge.  This process may occur within 24 hours or up to 3 weeks. </a:t>
          </a:r>
          <a:endParaRPr lang="en-US" sz="1700" kern="1200" dirty="0"/>
        </a:p>
      </dsp:txBody>
      <dsp:txXfrm rot="10800000">
        <a:off x="0" y="0"/>
        <a:ext cx="4872038" cy="194966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052098-36CA-494C-836D-2034C780A651}">
      <dsp:nvSpPr>
        <dsp:cNvPr id="0" name=""/>
        <dsp:cNvSpPr/>
      </dsp:nvSpPr>
      <dsp:spPr>
        <a:xfrm>
          <a:off x="10480" y="245311"/>
          <a:ext cx="2251455" cy="900582"/>
        </a:xfrm>
        <a:prstGeom prst="chevron">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t>IPPS-A (Transitional Leave)</a:t>
          </a:r>
        </a:p>
      </dsp:txBody>
      <dsp:txXfrm>
        <a:off x="460771" y="245311"/>
        <a:ext cx="1350873" cy="900582"/>
      </dsp:txXfrm>
    </dsp:sp>
    <dsp:sp modelId="{75C3C382-598E-49F6-902F-73883BBC66E2}">
      <dsp:nvSpPr>
        <dsp:cNvPr id="0" name=""/>
        <dsp:cNvSpPr/>
      </dsp:nvSpPr>
      <dsp:spPr>
        <a:xfrm>
          <a:off x="2033313" y="245311"/>
          <a:ext cx="2251455" cy="900582"/>
        </a:xfrm>
        <a:prstGeom prst="chevron">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t>DD </a:t>
          </a:r>
          <a:r>
            <a:rPr lang="en-US" sz="1600" kern="1200"/>
            <a:t>Form 93</a:t>
          </a:r>
        </a:p>
        <a:p>
          <a:pPr marL="0" lvl="0" indent="0" algn="ctr" defTabSz="711200">
            <a:lnSpc>
              <a:spcPct val="90000"/>
            </a:lnSpc>
            <a:spcBef>
              <a:spcPct val="0"/>
            </a:spcBef>
            <a:spcAft>
              <a:spcPct val="35000"/>
            </a:spcAft>
            <a:buNone/>
          </a:pPr>
          <a:r>
            <a:rPr lang="en-US" sz="1600" kern="1200"/>
            <a:t>(Emergency Data Card)</a:t>
          </a:r>
          <a:endParaRPr lang="en-US" sz="1600" kern="1200" dirty="0"/>
        </a:p>
      </dsp:txBody>
      <dsp:txXfrm>
        <a:off x="2483604" y="245311"/>
        <a:ext cx="1350873" cy="900582"/>
      </dsp:txXfrm>
    </dsp:sp>
    <dsp:sp modelId="{AF96550A-AF1E-4D79-B3A0-D26E43EE52F7}">
      <dsp:nvSpPr>
        <dsp:cNvPr id="0" name=""/>
        <dsp:cNvSpPr/>
      </dsp:nvSpPr>
      <dsp:spPr>
        <a:xfrm>
          <a:off x="3987687" y="246292"/>
          <a:ext cx="2251455" cy="900582"/>
        </a:xfrm>
        <a:prstGeom prst="chevron">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t>SGLI</a:t>
          </a:r>
        </a:p>
      </dsp:txBody>
      <dsp:txXfrm>
        <a:off x="4437978" y="246292"/>
        <a:ext cx="1350873" cy="900582"/>
      </dsp:txXfrm>
    </dsp:sp>
    <dsp:sp modelId="{4C518928-3DA2-477B-81D3-7B86C0AB5862}">
      <dsp:nvSpPr>
        <dsp:cNvPr id="0" name=""/>
        <dsp:cNvSpPr/>
      </dsp:nvSpPr>
      <dsp:spPr>
        <a:xfrm>
          <a:off x="5978518" y="246292"/>
          <a:ext cx="2251455" cy="900582"/>
        </a:xfrm>
        <a:prstGeom prst="chevron">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t>NCOER/ OER /Final Award/s</a:t>
          </a:r>
        </a:p>
      </dsp:txBody>
      <dsp:txXfrm>
        <a:off x="6428809" y="246292"/>
        <a:ext cx="1350873" cy="90058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139A90-F013-440D-96C7-58B2729E0F88}">
      <dsp:nvSpPr>
        <dsp:cNvPr id="0" name=""/>
        <dsp:cNvSpPr/>
      </dsp:nvSpPr>
      <dsp:spPr>
        <a:xfrm>
          <a:off x="3607" y="729743"/>
          <a:ext cx="2099768" cy="839907"/>
        </a:xfrm>
        <a:prstGeom prst="chevron">
          <a:avLst/>
        </a:prstGeom>
        <a:gradFill rotWithShape="0">
          <a:gsLst>
            <a:gs pos="0">
              <a:schemeClr val="accent3">
                <a:hueOff val="0"/>
                <a:satOff val="0"/>
                <a:lumOff val="0"/>
                <a:alphaOff val="0"/>
                <a:tint val="98000"/>
                <a:lumMod val="114000"/>
              </a:schemeClr>
            </a:gs>
            <a:gs pos="100000">
              <a:schemeClr val="accent3">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US" sz="1500" kern="1200" dirty="0"/>
            <a:t>Enlistment Contract</a:t>
          </a:r>
        </a:p>
      </dsp:txBody>
      <dsp:txXfrm>
        <a:off x="423561" y="729743"/>
        <a:ext cx="1259861" cy="839907"/>
      </dsp:txXfrm>
    </dsp:sp>
    <dsp:sp modelId="{C93B6B27-B0A6-4667-A29F-F7A7D2AB4A39}">
      <dsp:nvSpPr>
        <dsp:cNvPr id="0" name=""/>
        <dsp:cNvSpPr/>
      </dsp:nvSpPr>
      <dsp:spPr>
        <a:xfrm>
          <a:off x="1893398" y="729743"/>
          <a:ext cx="2099768" cy="839907"/>
        </a:xfrm>
        <a:prstGeom prst="chevron">
          <a:avLst/>
        </a:prstGeom>
        <a:gradFill rotWithShape="0">
          <a:gsLst>
            <a:gs pos="0">
              <a:schemeClr val="accent3">
                <a:hueOff val="0"/>
                <a:satOff val="0"/>
                <a:lumOff val="0"/>
                <a:alphaOff val="0"/>
                <a:tint val="98000"/>
                <a:lumMod val="114000"/>
              </a:schemeClr>
            </a:gs>
            <a:gs pos="100000">
              <a:schemeClr val="accent3">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US" sz="1500" kern="1200" dirty="0"/>
            <a:t>Reenlistment Contract</a:t>
          </a:r>
        </a:p>
      </dsp:txBody>
      <dsp:txXfrm>
        <a:off x="2313352" y="729743"/>
        <a:ext cx="1259861" cy="839907"/>
      </dsp:txXfrm>
    </dsp:sp>
    <dsp:sp modelId="{BEB7BB36-FE75-4ED3-8DCE-87689FE41B62}">
      <dsp:nvSpPr>
        <dsp:cNvPr id="0" name=""/>
        <dsp:cNvSpPr/>
      </dsp:nvSpPr>
      <dsp:spPr>
        <a:xfrm>
          <a:off x="3783189" y="729743"/>
          <a:ext cx="2099768" cy="839907"/>
        </a:xfrm>
        <a:prstGeom prst="chevron">
          <a:avLst/>
        </a:prstGeom>
        <a:gradFill rotWithShape="0">
          <a:gsLst>
            <a:gs pos="0">
              <a:schemeClr val="accent3">
                <a:hueOff val="0"/>
                <a:satOff val="0"/>
                <a:lumOff val="0"/>
                <a:alphaOff val="0"/>
                <a:tint val="98000"/>
                <a:lumMod val="114000"/>
              </a:schemeClr>
            </a:gs>
            <a:gs pos="100000">
              <a:schemeClr val="accent3">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US" sz="1500" kern="1200" dirty="0"/>
            <a:t>Current LES</a:t>
          </a:r>
        </a:p>
      </dsp:txBody>
      <dsp:txXfrm>
        <a:off x="4203143" y="729743"/>
        <a:ext cx="1259861" cy="839907"/>
      </dsp:txXfrm>
    </dsp:sp>
    <dsp:sp modelId="{47045561-6DC6-4B80-B9AF-CBAF38A3AADA}">
      <dsp:nvSpPr>
        <dsp:cNvPr id="0" name=""/>
        <dsp:cNvSpPr/>
      </dsp:nvSpPr>
      <dsp:spPr>
        <a:xfrm>
          <a:off x="5659336" y="768538"/>
          <a:ext cx="2099768" cy="839907"/>
        </a:xfrm>
        <a:prstGeom prst="chevron">
          <a:avLst/>
        </a:prstGeom>
        <a:gradFill rotWithShape="0">
          <a:gsLst>
            <a:gs pos="0">
              <a:schemeClr val="accent3">
                <a:hueOff val="0"/>
                <a:satOff val="0"/>
                <a:lumOff val="0"/>
                <a:alphaOff val="0"/>
                <a:tint val="98000"/>
                <a:lumMod val="114000"/>
              </a:schemeClr>
            </a:gs>
            <a:gs pos="100000">
              <a:schemeClr val="accent3">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US" sz="1500" kern="1200" dirty="0"/>
            <a:t>Updated SRB</a:t>
          </a:r>
        </a:p>
      </dsp:txBody>
      <dsp:txXfrm>
        <a:off x="6079290" y="768538"/>
        <a:ext cx="1259861" cy="83990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442948-333C-420D-9BEE-3F1A01372A92}">
      <dsp:nvSpPr>
        <dsp:cNvPr id="0" name=""/>
        <dsp:cNvSpPr/>
      </dsp:nvSpPr>
      <dsp:spPr>
        <a:xfrm>
          <a:off x="0" y="708574"/>
          <a:ext cx="2774619" cy="1109847"/>
        </a:xfrm>
        <a:prstGeom prst="chevron">
          <a:avLst/>
        </a:prstGeom>
        <a:gradFill rotWithShape="0">
          <a:gsLst>
            <a:gs pos="0">
              <a:schemeClr val="accent3">
                <a:hueOff val="0"/>
                <a:satOff val="0"/>
                <a:lumOff val="0"/>
                <a:alphaOff val="0"/>
                <a:tint val="98000"/>
                <a:lumMod val="114000"/>
              </a:schemeClr>
            </a:gs>
            <a:gs pos="100000">
              <a:schemeClr val="accent3">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010" tIns="25337" rIns="25337" bIns="25337" numCol="1" spcCol="1270" anchor="ctr" anchorCtr="0">
          <a:noAutofit/>
        </a:bodyPr>
        <a:lstStyle/>
        <a:p>
          <a:pPr marL="0" lvl="0" indent="0" algn="ctr" defTabSz="844550">
            <a:lnSpc>
              <a:spcPct val="90000"/>
            </a:lnSpc>
            <a:spcBef>
              <a:spcPct val="0"/>
            </a:spcBef>
            <a:spcAft>
              <a:spcPct val="35000"/>
            </a:spcAft>
            <a:buNone/>
          </a:pPr>
          <a:r>
            <a:rPr lang="en-US" sz="1900" kern="1200" dirty="0"/>
            <a:t>Deployment Dates/Orders</a:t>
          </a:r>
        </a:p>
      </dsp:txBody>
      <dsp:txXfrm>
        <a:off x="554924" y="708574"/>
        <a:ext cx="1664772" cy="1109847"/>
      </dsp:txXfrm>
    </dsp:sp>
    <dsp:sp modelId="{71BED594-556A-439A-9E35-724734D25ECD}">
      <dsp:nvSpPr>
        <dsp:cNvPr id="0" name=""/>
        <dsp:cNvSpPr/>
      </dsp:nvSpPr>
      <dsp:spPr>
        <a:xfrm>
          <a:off x="2498000" y="716676"/>
          <a:ext cx="2774619" cy="1109847"/>
        </a:xfrm>
        <a:prstGeom prst="chevron">
          <a:avLst/>
        </a:prstGeom>
        <a:gradFill rotWithShape="0">
          <a:gsLst>
            <a:gs pos="0">
              <a:schemeClr val="accent3">
                <a:hueOff val="0"/>
                <a:satOff val="0"/>
                <a:lumOff val="0"/>
                <a:alphaOff val="0"/>
                <a:tint val="98000"/>
                <a:lumMod val="114000"/>
              </a:schemeClr>
            </a:gs>
            <a:gs pos="100000">
              <a:schemeClr val="accent3">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010" tIns="25337" rIns="25337" bIns="25337" numCol="1" spcCol="1270" anchor="ctr" anchorCtr="0">
          <a:noAutofit/>
        </a:bodyPr>
        <a:lstStyle/>
        <a:p>
          <a:pPr marL="0" lvl="0" indent="0" algn="ctr" defTabSz="844550">
            <a:lnSpc>
              <a:spcPct val="90000"/>
            </a:lnSpc>
            <a:spcBef>
              <a:spcPct val="0"/>
            </a:spcBef>
            <a:spcAft>
              <a:spcPct val="35000"/>
            </a:spcAft>
            <a:buNone/>
          </a:pPr>
          <a:r>
            <a:rPr lang="en-US" sz="1900" kern="1200" dirty="0"/>
            <a:t>Prior DD 214’s</a:t>
          </a:r>
        </a:p>
      </dsp:txBody>
      <dsp:txXfrm>
        <a:off x="3052924" y="716676"/>
        <a:ext cx="1664772" cy="1109847"/>
      </dsp:txXfrm>
    </dsp:sp>
    <dsp:sp modelId="{E22D8334-45DC-4EBF-931D-2F4690AE7DCD}">
      <dsp:nvSpPr>
        <dsp:cNvPr id="0" name=""/>
        <dsp:cNvSpPr/>
      </dsp:nvSpPr>
      <dsp:spPr>
        <a:xfrm>
          <a:off x="4996591" y="682371"/>
          <a:ext cx="2774619" cy="1109847"/>
        </a:xfrm>
        <a:prstGeom prst="chevron">
          <a:avLst/>
        </a:prstGeom>
        <a:gradFill rotWithShape="0">
          <a:gsLst>
            <a:gs pos="0">
              <a:schemeClr val="accent3">
                <a:hueOff val="0"/>
                <a:satOff val="0"/>
                <a:lumOff val="0"/>
                <a:alphaOff val="0"/>
                <a:tint val="98000"/>
                <a:lumMod val="114000"/>
              </a:schemeClr>
            </a:gs>
            <a:gs pos="100000">
              <a:schemeClr val="accent3">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010" tIns="25337" rIns="25337" bIns="25337" numCol="1" spcCol="1270" anchor="ctr" anchorCtr="0">
          <a:noAutofit/>
        </a:bodyPr>
        <a:lstStyle/>
        <a:p>
          <a:pPr marL="0" lvl="0" indent="0" algn="ctr" defTabSz="844550">
            <a:lnSpc>
              <a:spcPct val="90000"/>
            </a:lnSpc>
            <a:spcBef>
              <a:spcPct val="0"/>
            </a:spcBef>
            <a:spcAft>
              <a:spcPct val="35000"/>
            </a:spcAft>
            <a:buNone/>
          </a:pPr>
          <a:r>
            <a:rPr lang="en-US" sz="1900" kern="1200" dirty="0"/>
            <a:t>Certificates &amp; Training</a:t>
          </a:r>
        </a:p>
      </dsp:txBody>
      <dsp:txXfrm>
        <a:off x="5551515" y="682371"/>
        <a:ext cx="1664772" cy="110984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C15A47-F9CB-43DD-821C-DC5C5529D00A}">
      <dsp:nvSpPr>
        <dsp:cNvPr id="0" name=""/>
        <dsp:cNvSpPr/>
      </dsp:nvSpPr>
      <dsp:spPr>
        <a:xfrm>
          <a:off x="0" y="391925"/>
          <a:ext cx="576064" cy="1672877"/>
        </a:xfrm>
        <a:prstGeom prst="roundRect">
          <a:avLst>
            <a:gd name="adj" fmla="val 10000"/>
          </a:avLst>
        </a:prstGeom>
        <a:gradFill rotWithShape="0">
          <a:gsLst>
            <a:gs pos="0">
              <a:schemeClr val="accent2">
                <a:hueOff val="0"/>
                <a:satOff val="0"/>
                <a:lumOff val="0"/>
                <a:alphaOff val="0"/>
                <a:tint val="64000"/>
                <a:lumMod val="118000"/>
              </a:schemeClr>
            </a:gs>
            <a:gs pos="100000">
              <a:schemeClr val="accent2">
                <a:hueOff val="0"/>
                <a:satOff val="0"/>
                <a:lumOff val="0"/>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vert270"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Company</a:t>
          </a:r>
        </a:p>
      </dsp:txBody>
      <dsp:txXfrm>
        <a:off x="16872" y="408797"/>
        <a:ext cx="542320" cy="1639133"/>
      </dsp:txXfrm>
    </dsp:sp>
    <dsp:sp modelId="{7418F507-2D57-46F8-8123-51F09570353B}">
      <dsp:nvSpPr>
        <dsp:cNvPr id="0" name=""/>
        <dsp:cNvSpPr/>
      </dsp:nvSpPr>
      <dsp:spPr>
        <a:xfrm rot="5400000">
          <a:off x="-101187" y="2225425"/>
          <a:ext cx="706431" cy="576064"/>
        </a:xfrm>
        <a:prstGeom prst="rightArrow">
          <a:avLst>
            <a:gd name="adj1" fmla="val 60000"/>
            <a:gd name="adj2" fmla="val 50000"/>
          </a:avLst>
        </a:prstGeom>
        <a:gradFill rotWithShape="0">
          <a:gsLst>
            <a:gs pos="0">
              <a:schemeClr val="accent2">
                <a:hueOff val="0"/>
                <a:satOff val="0"/>
                <a:lumOff val="0"/>
                <a:alphaOff val="0"/>
                <a:tint val="64000"/>
                <a:lumMod val="118000"/>
              </a:schemeClr>
            </a:gs>
            <a:gs pos="100000">
              <a:schemeClr val="accent2">
                <a:hueOff val="0"/>
                <a:satOff val="0"/>
                <a:lumOff val="0"/>
                <a:alphaOff val="0"/>
                <a:tint val="92000"/>
                <a:alpha val="100000"/>
                <a:lumMod val="110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dirty="0"/>
        </a:p>
      </dsp:txBody>
      <dsp:txXfrm rot="-5400000">
        <a:off x="79209" y="2160242"/>
        <a:ext cx="345638" cy="533612"/>
      </dsp:txXfrm>
    </dsp:sp>
    <dsp:sp modelId="{1A9F8D4B-0B32-46B2-B41E-F79BEFA563A0}">
      <dsp:nvSpPr>
        <dsp:cNvPr id="0" name=""/>
        <dsp:cNvSpPr/>
      </dsp:nvSpPr>
      <dsp:spPr>
        <a:xfrm>
          <a:off x="0" y="2918676"/>
          <a:ext cx="576064" cy="2520441"/>
        </a:xfrm>
        <a:prstGeom prst="roundRect">
          <a:avLst>
            <a:gd name="adj" fmla="val 10000"/>
          </a:avLst>
        </a:prstGeom>
        <a:gradFill rotWithShape="0">
          <a:gsLst>
            <a:gs pos="0">
              <a:schemeClr val="accent3">
                <a:hueOff val="0"/>
                <a:satOff val="0"/>
                <a:lumOff val="0"/>
                <a:alphaOff val="0"/>
                <a:tint val="64000"/>
                <a:lumMod val="118000"/>
              </a:schemeClr>
            </a:gs>
            <a:gs pos="100000">
              <a:schemeClr val="accent3">
                <a:hueOff val="0"/>
                <a:satOff val="0"/>
                <a:lumOff val="0"/>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vert270"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Personnel Files</a:t>
          </a:r>
        </a:p>
      </dsp:txBody>
      <dsp:txXfrm>
        <a:off x="16872" y="2935548"/>
        <a:ext cx="542320" cy="248669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829FFD-1BEE-4B98-B7C0-B9C8CE4391BD}">
      <dsp:nvSpPr>
        <dsp:cNvPr id="0" name=""/>
        <dsp:cNvSpPr/>
      </dsp:nvSpPr>
      <dsp:spPr>
        <a:xfrm>
          <a:off x="1087639" y="301647"/>
          <a:ext cx="1660500" cy="16605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E5FEBDF-4712-4E18-9158-1FDF9D9CC0E7}">
      <dsp:nvSpPr>
        <dsp:cNvPr id="0" name=""/>
        <dsp:cNvSpPr/>
      </dsp:nvSpPr>
      <dsp:spPr>
        <a:xfrm>
          <a:off x="72889" y="2382629"/>
          <a:ext cx="369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en-US" sz="1600" b="1" i="0" kern="1200" dirty="0"/>
            <a:t>Contact the SFAC ACS Specialist at  </a:t>
          </a:r>
        </a:p>
        <a:p>
          <a:pPr marL="0" lvl="0" indent="0" algn="ctr" defTabSz="711200">
            <a:lnSpc>
              <a:spcPct val="90000"/>
            </a:lnSpc>
            <a:spcBef>
              <a:spcPct val="0"/>
            </a:spcBef>
            <a:spcAft>
              <a:spcPct val="35000"/>
            </a:spcAft>
            <a:buNone/>
          </a:pPr>
          <a:r>
            <a:rPr lang="en-US" sz="1600" b="1" i="0" kern="1200" dirty="0"/>
            <a:t>(719) 526-5807</a:t>
          </a:r>
          <a:endParaRPr lang="en-US" sz="1600" kern="1200" dirty="0"/>
        </a:p>
      </dsp:txBody>
      <dsp:txXfrm>
        <a:off x="72889" y="2382629"/>
        <a:ext cx="3690000" cy="720000"/>
      </dsp:txXfrm>
    </dsp:sp>
    <dsp:sp modelId="{806D7CFA-5563-4D5D-8B3F-AC58B9B8419E}">
      <dsp:nvSpPr>
        <dsp:cNvPr id="0" name=""/>
        <dsp:cNvSpPr/>
      </dsp:nvSpPr>
      <dsp:spPr>
        <a:xfrm>
          <a:off x="5423389" y="301647"/>
          <a:ext cx="1660500" cy="16605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DD3296F-981B-457F-832B-7978977C4239}">
      <dsp:nvSpPr>
        <dsp:cNvPr id="0" name=""/>
        <dsp:cNvSpPr/>
      </dsp:nvSpPr>
      <dsp:spPr>
        <a:xfrm>
          <a:off x="4408639" y="2382629"/>
          <a:ext cx="369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en-US" sz="1400" b="1" i="0" kern="1200" dirty="0"/>
            <a:t>To contact us by email please visit: </a:t>
          </a:r>
          <a:r>
            <a:rPr lang="en-US" sz="1400" b="1" i="0" kern="1200" dirty="0">
              <a:hlinkClick xmlns:r="http://schemas.openxmlformats.org/officeDocument/2006/relationships" r:id="rId5"/>
            </a:rPr>
            <a:t>https://carson.armymwr.com/programs/soldier-family-assistance-center</a:t>
          </a:r>
          <a:r>
            <a:rPr lang="en-US" sz="1400" b="1" i="0" kern="1200" dirty="0"/>
            <a:t> </a:t>
          </a:r>
          <a:endParaRPr lang="en-US" sz="1400" kern="1200" dirty="0"/>
        </a:p>
      </dsp:txBody>
      <dsp:txXfrm>
        <a:off x="4408639" y="2382629"/>
        <a:ext cx="3690000" cy="720000"/>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9A2403CC-4B84-48F0-BBD9-DC8E90E56842}" type="datetimeFigureOut">
              <a:rPr lang="en-US" smtClean="0"/>
              <a:t>7/2/2025</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41C7D9EC-07C5-4B96-8E31-9206ED01D725}" type="slidenum">
              <a:rPr lang="en-US" smtClean="0"/>
              <a:t>‹#›</a:t>
            </a:fld>
            <a:endParaRPr lang="en-US"/>
          </a:p>
        </p:txBody>
      </p:sp>
    </p:spTree>
    <p:extLst>
      <p:ext uri="{BB962C8B-B14F-4D97-AF65-F5344CB8AC3E}">
        <p14:creationId xmlns:p14="http://schemas.microsoft.com/office/powerpoint/2010/main" val="12838991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Explain the IDES process.   2. Explain medical retirement and med separation   3. Explain the 2 types of retirement   4. Explain the 4 types of VA 100%</a:t>
            </a:r>
          </a:p>
        </p:txBody>
      </p:sp>
      <p:sp>
        <p:nvSpPr>
          <p:cNvPr id="4" name="Slide Number Placeholder 3"/>
          <p:cNvSpPr>
            <a:spLocks noGrp="1"/>
          </p:cNvSpPr>
          <p:nvPr>
            <p:ph type="sldNum" sz="quarter" idx="5"/>
          </p:nvPr>
        </p:nvSpPr>
        <p:spPr/>
        <p:txBody>
          <a:bodyPr/>
          <a:lstStyle/>
          <a:p>
            <a:fld id="{41C7D9EC-07C5-4B96-8E31-9206ED01D725}" type="slidenum">
              <a:rPr lang="en-US" smtClean="0"/>
              <a:t>3</a:t>
            </a:fld>
            <a:endParaRPr lang="en-US"/>
          </a:p>
        </p:txBody>
      </p:sp>
    </p:spTree>
    <p:extLst>
      <p:ext uri="{BB962C8B-B14F-4D97-AF65-F5344CB8AC3E}">
        <p14:creationId xmlns:p14="http://schemas.microsoft.com/office/powerpoint/2010/main" val="12849674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Only for SM that are retiring. If they have dependents, they will automatically be enrolled unless is in person to sign they do no want it. If the Spouse is not present, the SM will need to turn in a DD2656 that has been notarized and signed by the Spouse. This must be turned in when they final out, or they will enroll and will have to deal with this once that are out with DFAS.  </a:t>
            </a:r>
          </a:p>
        </p:txBody>
      </p:sp>
      <p:sp>
        <p:nvSpPr>
          <p:cNvPr id="4" name="Slide Number Placeholder 3"/>
          <p:cNvSpPr>
            <a:spLocks noGrp="1"/>
          </p:cNvSpPr>
          <p:nvPr>
            <p:ph type="sldNum" sz="quarter" idx="5"/>
          </p:nvPr>
        </p:nvSpPr>
        <p:spPr/>
        <p:txBody>
          <a:bodyPr/>
          <a:lstStyle/>
          <a:p>
            <a:fld id="{41C7D9EC-07C5-4B96-8E31-9206ED01D725}" type="slidenum">
              <a:rPr lang="en-US" smtClean="0"/>
              <a:t>15</a:t>
            </a:fld>
            <a:endParaRPr lang="en-US"/>
          </a:p>
        </p:txBody>
      </p:sp>
    </p:spTree>
    <p:extLst>
      <p:ext uri="{BB962C8B-B14F-4D97-AF65-F5344CB8AC3E}">
        <p14:creationId xmlns:p14="http://schemas.microsoft.com/office/powerpoint/2010/main" val="1331928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DEERS station is for them to track SM last day. Not to receive new ID cards. </a:t>
            </a:r>
          </a:p>
        </p:txBody>
      </p:sp>
      <p:sp>
        <p:nvSpPr>
          <p:cNvPr id="4" name="Slide Number Placeholder 3"/>
          <p:cNvSpPr>
            <a:spLocks noGrp="1"/>
          </p:cNvSpPr>
          <p:nvPr>
            <p:ph type="sldNum" sz="quarter" idx="5"/>
          </p:nvPr>
        </p:nvSpPr>
        <p:spPr/>
        <p:txBody>
          <a:bodyPr/>
          <a:lstStyle/>
          <a:p>
            <a:fld id="{41C7D9EC-07C5-4B96-8E31-9206ED01D725}" type="slidenum">
              <a:rPr lang="en-US" smtClean="0"/>
              <a:t>17</a:t>
            </a:fld>
            <a:endParaRPr lang="en-US"/>
          </a:p>
        </p:txBody>
      </p:sp>
    </p:spTree>
    <p:extLst>
      <p:ext uri="{BB962C8B-B14F-4D97-AF65-F5344CB8AC3E}">
        <p14:creationId xmlns:p14="http://schemas.microsoft.com/office/powerpoint/2010/main" val="39092202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Monthly pay broken into a 40 hour work week. Included Base Pay+BAH+BAS/160hrs. </a:t>
            </a:r>
          </a:p>
        </p:txBody>
      </p:sp>
      <p:sp>
        <p:nvSpPr>
          <p:cNvPr id="4" name="Slide Number Placeholder 3"/>
          <p:cNvSpPr>
            <a:spLocks noGrp="1"/>
          </p:cNvSpPr>
          <p:nvPr>
            <p:ph type="sldNum" sz="quarter" idx="5"/>
          </p:nvPr>
        </p:nvSpPr>
        <p:spPr/>
        <p:txBody>
          <a:bodyPr/>
          <a:lstStyle/>
          <a:p>
            <a:fld id="{41C7D9EC-07C5-4B96-8E31-9206ED01D725}" type="slidenum">
              <a:rPr lang="en-US" smtClean="0"/>
              <a:t>19</a:t>
            </a:fld>
            <a:endParaRPr lang="en-US"/>
          </a:p>
        </p:txBody>
      </p:sp>
    </p:spTree>
    <p:extLst>
      <p:ext uri="{BB962C8B-B14F-4D97-AF65-F5344CB8AC3E}">
        <p14:creationId xmlns:p14="http://schemas.microsoft.com/office/powerpoint/2010/main" val="26563128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will allow them to also access their Army account once they are out. </a:t>
            </a:r>
          </a:p>
        </p:txBody>
      </p:sp>
      <p:sp>
        <p:nvSpPr>
          <p:cNvPr id="4" name="Slide Number Placeholder 3"/>
          <p:cNvSpPr>
            <a:spLocks noGrp="1"/>
          </p:cNvSpPr>
          <p:nvPr>
            <p:ph type="sldNum" sz="quarter" idx="5"/>
          </p:nvPr>
        </p:nvSpPr>
        <p:spPr/>
        <p:txBody>
          <a:bodyPr/>
          <a:lstStyle/>
          <a:p>
            <a:fld id="{41C7D9EC-07C5-4B96-8E31-9206ED01D725}" type="slidenum">
              <a:rPr lang="en-US" smtClean="0"/>
              <a:t>20</a:t>
            </a:fld>
            <a:endParaRPr lang="en-US"/>
          </a:p>
        </p:txBody>
      </p:sp>
    </p:spTree>
    <p:extLst>
      <p:ext uri="{BB962C8B-B14F-4D97-AF65-F5344CB8AC3E}">
        <p14:creationId xmlns:p14="http://schemas.microsoft.com/office/powerpoint/2010/main" val="17503708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Earliest they can receive their ID cards is their Separation date. </a:t>
            </a:r>
          </a:p>
        </p:txBody>
      </p:sp>
      <p:sp>
        <p:nvSpPr>
          <p:cNvPr id="4" name="Slide Number Placeholder 3"/>
          <p:cNvSpPr>
            <a:spLocks noGrp="1"/>
          </p:cNvSpPr>
          <p:nvPr>
            <p:ph type="sldNum" sz="quarter" idx="5"/>
          </p:nvPr>
        </p:nvSpPr>
        <p:spPr/>
        <p:txBody>
          <a:bodyPr/>
          <a:lstStyle/>
          <a:p>
            <a:fld id="{41C7D9EC-07C5-4B96-8E31-9206ED01D725}" type="slidenum">
              <a:rPr lang="en-US" smtClean="0"/>
              <a:t>21</a:t>
            </a:fld>
            <a:endParaRPr lang="en-US"/>
          </a:p>
        </p:txBody>
      </p:sp>
    </p:spTree>
    <p:extLst>
      <p:ext uri="{BB962C8B-B14F-4D97-AF65-F5344CB8AC3E}">
        <p14:creationId xmlns:p14="http://schemas.microsoft.com/office/powerpoint/2010/main" val="14008202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they cross the Mississippi river, they must call both East and West to set up their health care</a:t>
            </a:r>
          </a:p>
        </p:txBody>
      </p:sp>
      <p:sp>
        <p:nvSpPr>
          <p:cNvPr id="4" name="Slide Number Placeholder 3"/>
          <p:cNvSpPr>
            <a:spLocks noGrp="1"/>
          </p:cNvSpPr>
          <p:nvPr>
            <p:ph type="sldNum" sz="quarter" idx="5"/>
          </p:nvPr>
        </p:nvSpPr>
        <p:spPr/>
        <p:txBody>
          <a:bodyPr/>
          <a:lstStyle/>
          <a:p>
            <a:fld id="{41C7D9EC-07C5-4B96-8E31-9206ED01D725}" type="slidenum">
              <a:rPr lang="en-US" smtClean="0"/>
              <a:t>22</a:t>
            </a:fld>
            <a:endParaRPr lang="en-US"/>
          </a:p>
        </p:txBody>
      </p:sp>
    </p:spTree>
    <p:extLst>
      <p:ext uri="{BB962C8B-B14F-4D97-AF65-F5344CB8AC3E}">
        <p14:creationId xmlns:p14="http://schemas.microsoft.com/office/powerpoint/2010/main" val="21478301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Only if they are not medically retired and are 100% Permanent and Total on their VA rating</a:t>
            </a:r>
          </a:p>
        </p:txBody>
      </p:sp>
      <p:sp>
        <p:nvSpPr>
          <p:cNvPr id="4" name="Slide Number Placeholder 3"/>
          <p:cNvSpPr>
            <a:spLocks noGrp="1"/>
          </p:cNvSpPr>
          <p:nvPr>
            <p:ph type="sldNum" sz="quarter" idx="5"/>
          </p:nvPr>
        </p:nvSpPr>
        <p:spPr/>
        <p:txBody>
          <a:bodyPr/>
          <a:lstStyle/>
          <a:p>
            <a:fld id="{41C7D9EC-07C5-4B96-8E31-9206ED01D725}" type="slidenum">
              <a:rPr lang="en-US" smtClean="0"/>
              <a:t>25</a:t>
            </a:fld>
            <a:endParaRPr lang="en-US"/>
          </a:p>
        </p:txBody>
      </p:sp>
    </p:spTree>
    <p:extLst>
      <p:ext uri="{BB962C8B-B14F-4D97-AF65-F5344CB8AC3E}">
        <p14:creationId xmlns:p14="http://schemas.microsoft.com/office/powerpoint/2010/main" val="18393899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medically retired under 20 years need to apply to receive some of their Army retirement pay back</a:t>
            </a:r>
          </a:p>
        </p:txBody>
      </p:sp>
      <p:sp>
        <p:nvSpPr>
          <p:cNvPr id="4" name="Slide Number Placeholder 3"/>
          <p:cNvSpPr>
            <a:spLocks noGrp="1"/>
          </p:cNvSpPr>
          <p:nvPr>
            <p:ph type="sldNum" sz="quarter" idx="5"/>
          </p:nvPr>
        </p:nvSpPr>
        <p:spPr/>
        <p:txBody>
          <a:bodyPr/>
          <a:lstStyle/>
          <a:p>
            <a:fld id="{41C7D9EC-07C5-4B96-8E31-9206ED01D725}" type="slidenum">
              <a:rPr lang="en-US" smtClean="0"/>
              <a:t>26</a:t>
            </a:fld>
            <a:endParaRPr lang="en-US"/>
          </a:p>
        </p:txBody>
      </p:sp>
    </p:spTree>
    <p:extLst>
      <p:ext uri="{BB962C8B-B14F-4D97-AF65-F5344CB8AC3E}">
        <p14:creationId xmlns:p14="http://schemas.microsoft.com/office/powerpoint/2010/main" val="23466056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Only for those that are not 100% with the VA do we recommend to apply if they have more claims to file.</a:t>
            </a:r>
          </a:p>
        </p:txBody>
      </p:sp>
      <p:sp>
        <p:nvSpPr>
          <p:cNvPr id="4" name="Slide Number Placeholder 3"/>
          <p:cNvSpPr>
            <a:spLocks noGrp="1"/>
          </p:cNvSpPr>
          <p:nvPr>
            <p:ph type="sldNum" sz="quarter" idx="5"/>
          </p:nvPr>
        </p:nvSpPr>
        <p:spPr/>
        <p:txBody>
          <a:bodyPr/>
          <a:lstStyle/>
          <a:p>
            <a:fld id="{41C7D9EC-07C5-4B96-8E31-9206ED01D725}" type="slidenum">
              <a:rPr lang="en-US" smtClean="0"/>
              <a:t>28</a:t>
            </a:fld>
            <a:endParaRPr lang="en-US"/>
          </a:p>
        </p:txBody>
      </p:sp>
    </p:spTree>
    <p:extLst>
      <p:ext uri="{BB962C8B-B14F-4D97-AF65-F5344CB8AC3E}">
        <p14:creationId xmlns:p14="http://schemas.microsoft.com/office/powerpoint/2010/main" val="9181081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 35 100% Permanent and Total on their VA rating only can kids and spouse use.</a:t>
            </a:r>
          </a:p>
        </p:txBody>
      </p:sp>
      <p:sp>
        <p:nvSpPr>
          <p:cNvPr id="4" name="Slide Number Placeholder 3"/>
          <p:cNvSpPr>
            <a:spLocks noGrp="1"/>
          </p:cNvSpPr>
          <p:nvPr>
            <p:ph type="sldNum" sz="quarter" idx="5"/>
          </p:nvPr>
        </p:nvSpPr>
        <p:spPr/>
        <p:txBody>
          <a:bodyPr/>
          <a:lstStyle/>
          <a:p>
            <a:fld id="{41C7D9EC-07C5-4B96-8E31-9206ED01D725}" type="slidenum">
              <a:rPr lang="en-US" smtClean="0"/>
              <a:t>29</a:t>
            </a:fld>
            <a:endParaRPr lang="en-US"/>
          </a:p>
        </p:txBody>
      </p:sp>
    </p:spTree>
    <p:extLst>
      <p:ext uri="{BB962C8B-B14F-4D97-AF65-F5344CB8AC3E}">
        <p14:creationId xmlns:p14="http://schemas.microsoft.com/office/powerpoint/2010/main" val="14772357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Explain the different partners and what the do for the soldiers in the IDES</a:t>
            </a:r>
          </a:p>
        </p:txBody>
      </p:sp>
      <p:sp>
        <p:nvSpPr>
          <p:cNvPr id="4" name="Slide Number Placeholder 3"/>
          <p:cNvSpPr>
            <a:spLocks noGrp="1"/>
          </p:cNvSpPr>
          <p:nvPr>
            <p:ph type="sldNum" sz="quarter" idx="5"/>
          </p:nvPr>
        </p:nvSpPr>
        <p:spPr/>
        <p:txBody>
          <a:bodyPr/>
          <a:lstStyle/>
          <a:p>
            <a:fld id="{41C7D9EC-07C5-4B96-8E31-9206ED01D725}" type="slidenum">
              <a:rPr lang="en-US" smtClean="0"/>
              <a:t>4</a:t>
            </a:fld>
            <a:endParaRPr lang="en-US"/>
          </a:p>
        </p:txBody>
      </p:sp>
    </p:spTree>
    <p:extLst>
      <p:ext uri="{BB962C8B-B14F-4D97-AF65-F5344CB8AC3E}">
        <p14:creationId xmlns:p14="http://schemas.microsoft.com/office/powerpoint/2010/main" val="27355620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Soldier signs DA199 and will appear on the </a:t>
            </a:r>
            <a:r>
              <a:rPr lang="en-US" dirty="0" err="1"/>
              <a:t>Transproc</a:t>
            </a:r>
            <a:r>
              <a:rPr lang="en-US" dirty="0"/>
              <a:t> list within 2-3 weeks after signing DA199. SFAC will notify soldier when they hit the list and will inform the to go to Transitions for their orders. </a:t>
            </a:r>
          </a:p>
        </p:txBody>
      </p:sp>
      <p:sp>
        <p:nvSpPr>
          <p:cNvPr id="4" name="Slide Number Placeholder 3"/>
          <p:cNvSpPr>
            <a:spLocks noGrp="1"/>
          </p:cNvSpPr>
          <p:nvPr>
            <p:ph type="sldNum" sz="quarter" idx="5"/>
          </p:nvPr>
        </p:nvSpPr>
        <p:spPr/>
        <p:txBody>
          <a:bodyPr/>
          <a:lstStyle/>
          <a:p>
            <a:fld id="{41C7D9EC-07C5-4B96-8E31-9206ED01D725}" type="slidenum">
              <a:rPr lang="en-US" smtClean="0"/>
              <a:t>7</a:t>
            </a:fld>
            <a:endParaRPr lang="en-US"/>
          </a:p>
        </p:txBody>
      </p:sp>
    </p:spTree>
    <p:extLst>
      <p:ext uri="{BB962C8B-B14F-4D97-AF65-F5344CB8AC3E}">
        <p14:creationId xmlns:p14="http://schemas.microsoft.com/office/powerpoint/2010/main" val="20013927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Things soldiers need to plan for</a:t>
            </a:r>
          </a:p>
        </p:txBody>
      </p:sp>
      <p:sp>
        <p:nvSpPr>
          <p:cNvPr id="4" name="Slide Number Placeholder 3"/>
          <p:cNvSpPr>
            <a:spLocks noGrp="1"/>
          </p:cNvSpPr>
          <p:nvPr>
            <p:ph type="sldNum" sz="quarter" idx="5"/>
          </p:nvPr>
        </p:nvSpPr>
        <p:spPr/>
        <p:txBody>
          <a:bodyPr/>
          <a:lstStyle/>
          <a:p>
            <a:fld id="{41C7D9EC-07C5-4B96-8E31-9206ED01D725}" type="slidenum">
              <a:rPr lang="en-US" smtClean="0"/>
              <a:t>8</a:t>
            </a:fld>
            <a:endParaRPr lang="en-US"/>
          </a:p>
        </p:txBody>
      </p:sp>
    </p:spTree>
    <p:extLst>
      <p:ext uri="{BB962C8B-B14F-4D97-AF65-F5344CB8AC3E}">
        <p14:creationId xmlns:p14="http://schemas.microsoft.com/office/powerpoint/2010/main" val="19098141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Soldier need to have all this up to date and where to locate them to ensure their DD-214 is correct</a:t>
            </a:r>
          </a:p>
        </p:txBody>
      </p:sp>
      <p:sp>
        <p:nvSpPr>
          <p:cNvPr id="4" name="Slide Number Placeholder 3"/>
          <p:cNvSpPr>
            <a:spLocks noGrp="1"/>
          </p:cNvSpPr>
          <p:nvPr>
            <p:ph type="sldNum" sz="quarter" idx="5"/>
          </p:nvPr>
        </p:nvSpPr>
        <p:spPr/>
        <p:txBody>
          <a:bodyPr/>
          <a:lstStyle/>
          <a:p>
            <a:fld id="{41C7D9EC-07C5-4B96-8E31-9206ED01D725}" type="slidenum">
              <a:rPr lang="en-US" smtClean="0"/>
              <a:t>9</a:t>
            </a:fld>
            <a:endParaRPr lang="en-US"/>
          </a:p>
        </p:txBody>
      </p:sp>
    </p:spTree>
    <p:extLst>
      <p:ext uri="{BB962C8B-B14F-4D97-AF65-F5344CB8AC3E}">
        <p14:creationId xmlns:p14="http://schemas.microsoft.com/office/powerpoint/2010/main" val="20452290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 words soldiers should be familiar with for their transitions out of the Army. </a:t>
            </a:r>
          </a:p>
        </p:txBody>
      </p:sp>
      <p:sp>
        <p:nvSpPr>
          <p:cNvPr id="4" name="Slide Number Placeholder 3"/>
          <p:cNvSpPr>
            <a:spLocks noGrp="1"/>
          </p:cNvSpPr>
          <p:nvPr>
            <p:ph type="sldNum" sz="quarter" idx="5"/>
          </p:nvPr>
        </p:nvSpPr>
        <p:spPr/>
        <p:txBody>
          <a:bodyPr/>
          <a:lstStyle/>
          <a:p>
            <a:fld id="{41C7D9EC-07C5-4B96-8E31-9206ED01D725}" type="slidenum">
              <a:rPr lang="en-US" smtClean="0"/>
              <a:t>10</a:t>
            </a:fld>
            <a:endParaRPr lang="en-US"/>
          </a:p>
        </p:txBody>
      </p:sp>
    </p:spTree>
    <p:extLst>
      <p:ext uri="{BB962C8B-B14F-4D97-AF65-F5344CB8AC3E}">
        <p14:creationId xmlns:p14="http://schemas.microsoft.com/office/powerpoint/2010/main" val="3556158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of what their pay will look like</a:t>
            </a:r>
          </a:p>
        </p:txBody>
      </p:sp>
      <p:sp>
        <p:nvSpPr>
          <p:cNvPr id="4" name="Slide Number Placeholder 3"/>
          <p:cNvSpPr>
            <a:spLocks noGrp="1"/>
          </p:cNvSpPr>
          <p:nvPr>
            <p:ph type="sldNum" sz="quarter" idx="5"/>
          </p:nvPr>
        </p:nvSpPr>
        <p:spPr/>
        <p:txBody>
          <a:bodyPr/>
          <a:lstStyle/>
          <a:p>
            <a:fld id="{41C7D9EC-07C5-4B96-8E31-9206ED01D725}" type="slidenum">
              <a:rPr lang="en-US" smtClean="0"/>
              <a:t>11</a:t>
            </a:fld>
            <a:endParaRPr lang="en-US"/>
          </a:p>
        </p:txBody>
      </p:sp>
    </p:spTree>
    <p:extLst>
      <p:ext uri="{BB962C8B-B14F-4D97-AF65-F5344CB8AC3E}">
        <p14:creationId xmlns:p14="http://schemas.microsoft.com/office/powerpoint/2010/main" val="13880007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Soldier must have orders to talk to JPPSO, even to ask general questions</a:t>
            </a:r>
          </a:p>
        </p:txBody>
      </p:sp>
      <p:sp>
        <p:nvSpPr>
          <p:cNvPr id="4" name="Slide Number Placeholder 3"/>
          <p:cNvSpPr>
            <a:spLocks noGrp="1"/>
          </p:cNvSpPr>
          <p:nvPr>
            <p:ph type="sldNum" sz="quarter" idx="5"/>
          </p:nvPr>
        </p:nvSpPr>
        <p:spPr/>
        <p:txBody>
          <a:bodyPr/>
          <a:lstStyle/>
          <a:p>
            <a:fld id="{41C7D9EC-07C5-4B96-8E31-9206ED01D725}" type="slidenum">
              <a:rPr lang="en-US" smtClean="0"/>
              <a:t>13</a:t>
            </a:fld>
            <a:endParaRPr lang="en-US"/>
          </a:p>
        </p:txBody>
      </p:sp>
    </p:spTree>
    <p:extLst>
      <p:ext uri="{BB962C8B-B14F-4D97-AF65-F5344CB8AC3E}">
        <p14:creationId xmlns:p14="http://schemas.microsoft.com/office/powerpoint/2010/main" val="40062962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Soldier will receive a Post clearing form along with a unit clearing form. SM does not have to pay off Star card. PX just needs a follow-on contact for the SM </a:t>
            </a:r>
          </a:p>
        </p:txBody>
      </p:sp>
      <p:sp>
        <p:nvSpPr>
          <p:cNvPr id="4" name="Slide Number Placeholder 3"/>
          <p:cNvSpPr>
            <a:spLocks noGrp="1"/>
          </p:cNvSpPr>
          <p:nvPr>
            <p:ph type="sldNum" sz="quarter" idx="5"/>
          </p:nvPr>
        </p:nvSpPr>
        <p:spPr/>
        <p:txBody>
          <a:bodyPr/>
          <a:lstStyle/>
          <a:p>
            <a:fld id="{41C7D9EC-07C5-4B96-8E31-9206ED01D725}" type="slidenum">
              <a:rPr lang="en-US" smtClean="0"/>
              <a:t>14</a:t>
            </a:fld>
            <a:endParaRPr lang="en-US"/>
          </a:p>
        </p:txBody>
      </p:sp>
    </p:spTree>
    <p:extLst>
      <p:ext uri="{BB962C8B-B14F-4D97-AF65-F5344CB8AC3E}">
        <p14:creationId xmlns:p14="http://schemas.microsoft.com/office/powerpoint/2010/main" val="40249413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B238A79-BF99-4F47-AE98-D9B23C03DD6F}" type="datetime1">
              <a:rPr lang="en-US" smtClean="0"/>
              <a:t>7/2/2025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34341FE-05D9-4F1A-A41F-2112E4F71761}" type="slidenum">
              <a:rPr lang="en-US" smtClean="0"/>
              <a:pPr/>
              <a:t>‹#›</a:t>
            </a:fld>
            <a:endParaRPr lang="en-US" dirty="0"/>
          </a:p>
        </p:txBody>
      </p:sp>
    </p:spTree>
    <p:extLst>
      <p:ext uri="{BB962C8B-B14F-4D97-AF65-F5344CB8AC3E}">
        <p14:creationId xmlns:p14="http://schemas.microsoft.com/office/powerpoint/2010/main" val="20066569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D107731-5030-4A64-9290-C09F469E8B28}" type="datetime1">
              <a:rPr lang="en-US" smtClean="0"/>
              <a:t>7/2/2025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34341FE-05D9-4F1A-A41F-2112E4F71761}" type="slidenum">
              <a:rPr lang="en-US" smtClean="0"/>
              <a:pPr/>
              <a:t>‹#›</a:t>
            </a:fld>
            <a:endParaRPr lang="en-US" dirty="0"/>
          </a:p>
        </p:txBody>
      </p:sp>
    </p:spTree>
    <p:extLst>
      <p:ext uri="{BB962C8B-B14F-4D97-AF65-F5344CB8AC3E}">
        <p14:creationId xmlns:p14="http://schemas.microsoft.com/office/powerpoint/2010/main" val="3480765449"/>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D107731-5030-4A64-9290-C09F469E8B28}" type="datetime1">
              <a:rPr lang="en-US" smtClean="0"/>
              <a:t>7/2/2025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34341FE-05D9-4F1A-A41F-2112E4F71761}" type="slidenum">
              <a:rPr lang="en-US" smtClean="0"/>
              <a:pPr/>
              <a:t>‹#›</a:t>
            </a:fld>
            <a:endParaRPr lang="en-US" dirty="0"/>
          </a:p>
        </p:txBody>
      </p:sp>
    </p:spTree>
    <p:extLst>
      <p:ext uri="{BB962C8B-B14F-4D97-AF65-F5344CB8AC3E}">
        <p14:creationId xmlns:p14="http://schemas.microsoft.com/office/powerpoint/2010/main" val="841165026"/>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D107731-5030-4A64-9290-C09F469E8B28}" type="datetime1">
              <a:rPr lang="en-US" smtClean="0"/>
              <a:t>7/2/2025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34341FE-05D9-4F1A-A41F-2112E4F71761}" type="slidenum">
              <a:rPr lang="en-US" smtClean="0"/>
              <a:pPr/>
              <a:t>‹#›</a:t>
            </a:fld>
            <a:endParaRPr lang="en-US" dirty="0"/>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3592527516"/>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D107731-5030-4A64-9290-C09F469E8B28}" type="datetime1">
              <a:rPr lang="en-US" smtClean="0"/>
              <a:t>7/2/2025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34341FE-05D9-4F1A-A41F-2112E4F71761}" type="slidenum">
              <a:rPr lang="en-US" smtClean="0"/>
              <a:pPr/>
              <a:t>‹#›</a:t>
            </a:fld>
            <a:endParaRPr lang="en-US" dirty="0"/>
          </a:p>
        </p:txBody>
      </p:sp>
    </p:spTree>
    <p:extLst>
      <p:ext uri="{BB962C8B-B14F-4D97-AF65-F5344CB8AC3E}">
        <p14:creationId xmlns:p14="http://schemas.microsoft.com/office/powerpoint/2010/main" val="433207785"/>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D107731-5030-4A64-9290-C09F469E8B28}" type="datetime1">
              <a:rPr lang="en-US" smtClean="0"/>
              <a:t>7/2/2025</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34341FE-05D9-4F1A-A41F-2112E4F71761}" type="slidenum">
              <a:rPr lang="en-US" smtClean="0"/>
              <a:pPr/>
              <a:t>‹#›</a:t>
            </a:fld>
            <a:endParaRPr lang="en-US" dirty="0"/>
          </a:p>
        </p:txBody>
      </p:sp>
    </p:spTree>
    <p:extLst>
      <p:ext uri="{BB962C8B-B14F-4D97-AF65-F5344CB8AC3E}">
        <p14:creationId xmlns:p14="http://schemas.microsoft.com/office/powerpoint/2010/main" val="2988078160"/>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D107731-5030-4A64-9290-C09F469E8B28}" type="datetime1">
              <a:rPr lang="en-US" smtClean="0"/>
              <a:t>7/2/2025</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34341FE-05D9-4F1A-A41F-2112E4F71761}" type="slidenum">
              <a:rPr lang="en-US" smtClean="0"/>
              <a:pPr/>
              <a:t>‹#›</a:t>
            </a:fld>
            <a:endParaRPr lang="en-US" dirty="0"/>
          </a:p>
        </p:txBody>
      </p:sp>
    </p:spTree>
    <p:extLst>
      <p:ext uri="{BB962C8B-B14F-4D97-AF65-F5344CB8AC3E}">
        <p14:creationId xmlns:p14="http://schemas.microsoft.com/office/powerpoint/2010/main" val="2947974510"/>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8D41C04-0258-4DF7-B4B6-DB26492BEA74}" type="datetime1">
              <a:rPr lang="en-US" smtClean="0"/>
              <a:t>7/2/2025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34341FE-05D9-4F1A-A41F-2112E4F71761}" type="slidenum">
              <a:rPr lang="en-US" smtClean="0"/>
              <a:pPr/>
              <a:t>‹#›</a:t>
            </a:fld>
            <a:endParaRPr lang="en-US" dirty="0"/>
          </a:p>
        </p:txBody>
      </p:sp>
    </p:spTree>
    <p:extLst>
      <p:ext uri="{BB962C8B-B14F-4D97-AF65-F5344CB8AC3E}">
        <p14:creationId xmlns:p14="http://schemas.microsoft.com/office/powerpoint/2010/main" val="2644360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8B0CCC-9021-4F97-AB39-294BCC053992}" type="datetime1">
              <a:rPr lang="en-US" smtClean="0"/>
              <a:t>7/2/2025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34341FE-05D9-4F1A-A41F-2112E4F71761}" type="slidenum">
              <a:rPr lang="en-US" smtClean="0"/>
              <a:pPr/>
              <a:t>‹#›</a:t>
            </a:fld>
            <a:endParaRPr lang="en-US" dirty="0"/>
          </a:p>
        </p:txBody>
      </p:sp>
    </p:spTree>
    <p:extLst>
      <p:ext uri="{BB962C8B-B14F-4D97-AF65-F5344CB8AC3E}">
        <p14:creationId xmlns:p14="http://schemas.microsoft.com/office/powerpoint/2010/main" val="12530546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7" name="Title 6"/>
          <p:cNvSpPr>
            <a:spLocks noGrp="1"/>
          </p:cNvSpPr>
          <p:nvPr>
            <p:ph type="title"/>
          </p:nvPr>
        </p:nvSpPr>
        <p:spPr>
          <a:xfrm>
            <a:off x="457200" y="274638"/>
            <a:ext cx="8229600" cy="1143000"/>
          </a:xfrm>
          <a:prstGeom prst="rect">
            <a:avLst/>
          </a:prstGeom>
        </p:spPr>
        <p:txBody>
          <a:bodyPr/>
          <a:lstStyle/>
          <a:p>
            <a:r>
              <a:rPr lang="en-US" dirty="0"/>
              <a:t>Click to edit Master title style</a:t>
            </a:r>
          </a:p>
        </p:txBody>
      </p:sp>
      <p:sp>
        <p:nvSpPr>
          <p:cNvPr id="4" name="Date Placeholder 3"/>
          <p:cNvSpPr>
            <a:spLocks noGrp="1" noChangeArrowheads="1"/>
          </p:cNvSpPr>
          <p:nvPr>
            <p:ph type="dt" sz="half" idx="10"/>
          </p:nvPr>
        </p:nvSpPr>
        <p:spPr>
          <a:xfrm>
            <a:off x="6896100" y="6578600"/>
            <a:ext cx="2133600" cy="228600"/>
          </a:xfrm>
          <a:prstGeom prst="rect">
            <a:avLst/>
          </a:prstGeom>
        </p:spPr>
        <p:txBody>
          <a:bodyPr/>
          <a:lstStyle>
            <a:lvl1pPr eaLnBrk="1" hangingPunct="1">
              <a:defRPr>
                <a:latin typeface="Arial" charset="0"/>
              </a:defRPr>
            </a:lvl1pPr>
          </a:lstStyle>
          <a:p>
            <a:pPr>
              <a:defRPr/>
            </a:pPr>
            <a:fld id="{825E106D-C157-4BDA-9750-35D906E0DB8B}" type="datetime1">
              <a:rPr lang="en-US" smtClean="0"/>
              <a:t>7/2/2025</a:t>
            </a:fld>
            <a:endParaRPr lang="en-US"/>
          </a:p>
        </p:txBody>
      </p:sp>
    </p:spTree>
    <p:extLst>
      <p:ext uri="{BB962C8B-B14F-4D97-AF65-F5344CB8AC3E}">
        <p14:creationId xmlns:p14="http://schemas.microsoft.com/office/powerpoint/2010/main" val="32013480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06FFADC7-62C3-4798-A3B7-D5E61A8A464D}" type="datetime1">
              <a:rPr lang="en-US" smtClean="0"/>
              <a:t>7/2/2025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34341FE-05D9-4F1A-A41F-2112E4F71761}" type="slidenum">
              <a:rPr lang="en-US" smtClean="0"/>
              <a:pPr/>
              <a:t>‹#›</a:t>
            </a:fld>
            <a:endParaRPr lang="en-US" dirty="0"/>
          </a:p>
        </p:txBody>
      </p:sp>
    </p:spTree>
    <p:extLst>
      <p:ext uri="{BB962C8B-B14F-4D97-AF65-F5344CB8AC3E}">
        <p14:creationId xmlns:p14="http://schemas.microsoft.com/office/powerpoint/2010/main" val="4137733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8A94B62-1245-4827-8440-B335FE2B1867}" type="datetime1">
              <a:rPr lang="en-US" smtClean="0"/>
              <a:t>7/2/2025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34341FE-05D9-4F1A-A41F-2112E4F71761}" type="slidenum">
              <a:rPr lang="en-US" smtClean="0"/>
              <a:pPr/>
              <a:t>‹#›</a:t>
            </a:fld>
            <a:endParaRPr lang="en-US" dirty="0"/>
          </a:p>
        </p:txBody>
      </p:sp>
    </p:spTree>
    <p:extLst>
      <p:ext uri="{BB962C8B-B14F-4D97-AF65-F5344CB8AC3E}">
        <p14:creationId xmlns:p14="http://schemas.microsoft.com/office/powerpoint/2010/main" val="3722045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DBCC3B9-6700-4871-8333-EC06FCC3E393}" type="datetime1">
              <a:rPr lang="en-US" smtClean="0"/>
              <a:t>7/2/2025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34341FE-05D9-4F1A-A41F-2112E4F71761}" type="slidenum">
              <a:rPr lang="en-US" smtClean="0"/>
              <a:pPr/>
              <a:t>‹#›</a:t>
            </a:fld>
            <a:endParaRPr lang="en-US" dirty="0"/>
          </a:p>
        </p:txBody>
      </p:sp>
    </p:spTree>
    <p:extLst>
      <p:ext uri="{BB962C8B-B14F-4D97-AF65-F5344CB8AC3E}">
        <p14:creationId xmlns:p14="http://schemas.microsoft.com/office/powerpoint/2010/main" val="3031967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0DF657-C4E8-4312-B905-A6BFA5EB77FB}" type="datetime1">
              <a:rPr lang="en-US" smtClean="0"/>
              <a:t>7/2/2025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34341FE-05D9-4F1A-A41F-2112E4F71761}" type="slidenum">
              <a:rPr lang="en-US" smtClean="0"/>
              <a:pPr/>
              <a:t>‹#›</a:t>
            </a:fld>
            <a:endParaRPr lang="en-US" dirty="0"/>
          </a:p>
        </p:txBody>
      </p:sp>
    </p:spTree>
    <p:extLst>
      <p:ext uri="{BB962C8B-B14F-4D97-AF65-F5344CB8AC3E}">
        <p14:creationId xmlns:p14="http://schemas.microsoft.com/office/powerpoint/2010/main" val="41558173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C6FB8449-1260-458D-A626-DA9184F948A4}" type="datetime1">
              <a:rPr lang="en-US" smtClean="0"/>
              <a:t>7/2/2025</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634341FE-05D9-4F1A-A41F-2112E4F71761}" type="slidenum">
              <a:rPr lang="en-US" smtClean="0"/>
              <a:pPr/>
              <a:t>‹#›</a:t>
            </a:fld>
            <a:endParaRPr lang="en-US" dirty="0"/>
          </a:p>
        </p:txBody>
      </p:sp>
    </p:spTree>
    <p:extLst>
      <p:ext uri="{BB962C8B-B14F-4D97-AF65-F5344CB8AC3E}">
        <p14:creationId xmlns:p14="http://schemas.microsoft.com/office/powerpoint/2010/main" val="13252882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B6AE33D9-F191-4B65-9A7D-4363B02EC0AF}" type="datetime1">
              <a:rPr lang="en-US" smtClean="0"/>
              <a:t>7/2/2025</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634341FE-05D9-4F1A-A41F-2112E4F71761}" type="slidenum">
              <a:rPr lang="en-US" smtClean="0"/>
              <a:pPr/>
              <a:t>‹#›</a:t>
            </a:fld>
            <a:endParaRPr lang="en-US" dirty="0"/>
          </a:p>
        </p:txBody>
      </p:sp>
    </p:spTree>
    <p:extLst>
      <p:ext uri="{BB962C8B-B14F-4D97-AF65-F5344CB8AC3E}">
        <p14:creationId xmlns:p14="http://schemas.microsoft.com/office/powerpoint/2010/main" val="19712221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686C2434-2109-4E7F-9DB7-2B7B16E572CB}" type="datetime1">
              <a:rPr lang="en-US" smtClean="0"/>
              <a:t>7/2/2025</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634341FE-05D9-4F1A-A41F-2112E4F71761}" type="slidenum">
              <a:rPr lang="en-US" smtClean="0"/>
              <a:pPr/>
              <a:t>‹#›</a:t>
            </a:fld>
            <a:endParaRPr lang="en-US" dirty="0"/>
          </a:p>
        </p:txBody>
      </p:sp>
    </p:spTree>
    <p:extLst>
      <p:ext uri="{BB962C8B-B14F-4D97-AF65-F5344CB8AC3E}">
        <p14:creationId xmlns:p14="http://schemas.microsoft.com/office/powerpoint/2010/main" val="27489893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542AE4-0EC9-46DC-A6D1-B6DBD3CB35A2}" type="datetime1">
              <a:rPr lang="en-US" smtClean="0"/>
              <a:t>7/2/2025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34341FE-05D9-4F1A-A41F-2112E4F71761}" type="slidenum">
              <a:rPr lang="en-US" smtClean="0"/>
              <a:pPr/>
              <a:t>‹#›</a:t>
            </a:fld>
            <a:endParaRPr lang="en-US" dirty="0"/>
          </a:p>
        </p:txBody>
      </p:sp>
    </p:spTree>
    <p:extLst>
      <p:ext uri="{BB962C8B-B14F-4D97-AF65-F5344CB8AC3E}">
        <p14:creationId xmlns:p14="http://schemas.microsoft.com/office/powerpoint/2010/main" val="14383433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AD107731-5030-4A64-9290-C09F469E8B28}" type="datetime1">
              <a:rPr lang="en-US" smtClean="0"/>
              <a:t>7/2/2025</a:t>
            </a:fld>
            <a:endParaRPr lang="en-US" dirty="0"/>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634341FE-05D9-4F1A-A41F-2112E4F71761}" type="slidenum">
              <a:rPr lang="en-US" smtClean="0"/>
              <a:pPr/>
              <a:t>‹#›</a:t>
            </a:fld>
            <a:endParaRPr lang="en-US" dirty="0"/>
          </a:p>
        </p:txBody>
      </p:sp>
    </p:spTree>
    <p:extLst>
      <p:ext uri="{BB962C8B-B14F-4D97-AF65-F5344CB8AC3E}">
        <p14:creationId xmlns:p14="http://schemas.microsoft.com/office/powerpoint/2010/main" val="4007368987"/>
      </p:ext>
    </p:extLst>
  </p:cSld>
  <p:clrMap bg1="dk1" tx1="lt1" bg2="dk2" tx2="lt2" accent1="accent1" accent2="accent2" accent3="accent3" accent4="accent4" accent5="accent5" accent6="accent6" hlink="hlink" folHlink="folHlink"/>
  <p:sldLayoutIdLst>
    <p:sldLayoutId id="2147484120" r:id="rId1"/>
    <p:sldLayoutId id="2147484121" r:id="rId2"/>
    <p:sldLayoutId id="2147484122" r:id="rId3"/>
    <p:sldLayoutId id="2147484123" r:id="rId4"/>
    <p:sldLayoutId id="2147484124" r:id="rId5"/>
    <p:sldLayoutId id="2147484125" r:id="rId6"/>
    <p:sldLayoutId id="2147484126" r:id="rId7"/>
    <p:sldLayoutId id="2147484127" r:id="rId8"/>
    <p:sldLayoutId id="2147484128" r:id="rId9"/>
    <p:sldLayoutId id="2147484129" r:id="rId10"/>
    <p:sldLayoutId id="2147484130" r:id="rId11"/>
    <p:sldLayoutId id="2147484131" r:id="rId12"/>
    <p:sldLayoutId id="2147484132" r:id="rId13"/>
    <p:sldLayoutId id="2147484133" r:id="rId14"/>
    <p:sldLayoutId id="2147484134" r:id="rId15"/>
    <p:sldLayoutId id="2147484135" r:id="rId16"/>
    <p:sldLayoutId id="2147484136" r:id="rId17"/>
    <p:sldLayoutId id="2147484137" r:id="rId18"/>
  </p:sldLayoutIdLst>
  <p:hf hdr="0" ftr="0" dt="0"/>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www.archives.gov/veterans/military-service-records"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myaccess.dmdc.osd.mil/identitymanagement"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jpeg"/></Relationships>
</file>

<file path=ppt/slides/_rels/slide22.xml.rels><?xml version="1.0" encoding="UTF-8" standalone="yes"?>
<Relationships xmlns="http://schemas.openxmlformats.org/package/2006/relationships"><Relationship Id="rId3" Type="http://schemas.openxmlformats.org/officeDocument/2006/relationships/hyperlink" Target="https://milconnect.dmdc.osd.mil/"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23.xml.rels><?xml version="1.0" encoding="UTF-8" standalone="yes"?>
<Relationships xmlns="http://schemas.openxmlformats.org/package/2006/relationships"><Relationship Id="rId8" Type="http://schemas.openxmlformats.org/officeDocument/2006/relationships/hyperlink" Target="https://benefeds.com/" TargetMode="External"/><Relationship Id="rId3" Type="http://schemas.openxmlformats.org/officeDocument/2006/relationships/image" Target="../media/image24.png"/><Relationship Id="rId7" Type="http://schemas.openxmlformats.org/officeDocument/2006/relationships/image" Target="../media/image35.svg"/><Relationship Id="rId2" Type="http://schemas.openxmlformats.org/officeDocument/2006/relationships/image" Target="../media/image23.png"/><Relationship Id="rId1" Type="http://schemas.openxmlformats.org/officeDocument/2006/relationships/slideLayout" Target="../slideLayouts/slideLayout18.xml"/><Relationship Id="rId6" Type="http://schemas.openxmlformats.org/officeDocument/2006/relationships/image" Target="../media/image34.png"/><Relationship Id="rId5" Type="http://schemas.openxmlformats.org/officeDocument/2006/relationships/image" Target="../media/image26.png"/><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hyperlink" Target="http://www.tricare/" TargetMode="External"/><Relationship Id="rId2" Type="http://schemas.openxmlformats.org/officeDocument/2006/relationships/hyperlink" Target="http://www.tricare.mil/Plans/SpecialPrograms/TAMP"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8.svg"/></Relationships>
</file>

<file path=ppt/slides/_rels/slide29.xml.rels><?xml version="1.0" encoding="UTF-8" standalone="yes"?>
<Relationships xmlns="http://schemas.openxmlformats.org/package/2006/relationships"><Relationship Id="rId3" Type="http://schemas.openxmlformats.org/officeDocument/2006/relationships/hyperlink" Target="https://www.va.gov/education/how-to-apply/"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tel:7195262124" TargetMode="Externa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hyperlink" Target="https://www.woundedwarriorproject.org/" TargetMode="External"/><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hyperlink" Target="https://warriorcare.dodlive.mil/Care-Coordination/Education-Employment-Initiative/" TargetMode="External"/><Relationship Id="rId4" Type="http://schemas.openxmlformats.org/officeDocument/2006/relationships/hyperlink" Target="https://www.doi.gov/veterans/operation-warfighter" TargetMode="External"/><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4.xml"/><Relationship Id="rId13" Type="http://schemas.openxmlformats.org/officeDocument/2006/relationships/diagramData" Target="../diagrams/data5.xml"/><Relationship Id="rId18" Type="http://schemas.openxmlformats.org/officeDocument/2006/relationships/diagramData" Target="../diagrams/data6.xml"/><Relationship Id="rId3" Type="http://schemas.openxmlformats.org/officeDocument/2006/relationships/diagramData" Target="../diagrams/data3.xml"/><Relationship Id="rId21" Type="http://schemas.openxmlformats.org/officeDocument/2006/relationships/diagramColors" Target="../diagrams/colors6.xml"/><Relationship Id="rId7" Type="http://schemas.microsoft.com/office/2007/relationships/diagramDrawing" Target="../diagrams/drawing3.xml"/><Relationship Id="rId12" Type="http://schemas.microsoft.com/office/2007/relationships/diagramDrawing" Target="../diagrams/drawing4.xml"/><Relationship Id="rId17" Type="http://schemas.microsoft.com/office/2007/relationships/diagramDrawing" Target="../diagrams/drawing5.xml"/><Relationship Id="rId2" Type="http://schemas.openxmlformats.org/officeDocument/2006/relationships/notesSlide" Target="../notesSlides/notesSlide5.xml"/><Relationship Id="rId16" Type="http://schemas.openxmlformats.org/officeDocument/2006/relationships/diagramColors" Target="../diagrams/colors5.xml"/><Relationship Id="rId20" Type="http://schemas.openxmlformats.org/officeDocument/2006/relationships/diagramQuickStyle" Target="../diagrams/quickStyle6.xml"/><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5" Type="http://schemas.openxmlformats.org/officeDocument/2006/relationships/diagramQuickStyle" Target="../diagrams/quickStyle5.xml"/><Relationship Id="rId10" Type="http://schemas.openxmlformats.org/officeDocument/2006/relationships/diagramQuickStyle" Target="../diagrams/quickStyle4.xml"/><Relationship Id="rId19" Type="http://schemas.openxmlformats.org/officeDocument/2006/relationships/diagramLayout" Target="../diagrams/layout6.xml"/><Relationship Id="rId4" Type="http://schemas.openxmlformats.org/officeDocument/2006/relationships/diagramLayout" Target="../diagrams/layout3.xml"/><Relationship Id="rId9" Type="http://schemas.openxmlformats.org/officeDocument/2006/relationships/diagramLayout" Target="../diagrams/layout4.xml"/><Relationship Id="rId14" Type="http://schemas.openxmlformats.org/officeDocument/2006/relationships/diagramLayout" Target="../diagrams/layout5.xml"/><Relationship Id="rId22" Type="http://schemas.microsoft.com/office/2007/relationships/diagramDrawing" Target="../diagrams/drawing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C486D-A3E0-0FBE-0573-F8CD1B1B998D}"/>
              </a:ext>
            </a:extLst>
          </p:cNvPr>
          <p:cNvSpPr>
            <a:spLocks noGrp="1"/>
          </p:cNvSpPr>
          <p:nvPr>
            <p:ph type="title"/>
          </p:nvPr>
        </p:nvSpPr>
        <p:spPr>
          <a:xfrm>
            <a:off x="750946" y="161744"/>
            <a:ext cx="7207357" cy="1641987"/>
          </a:xfrm>
        </p:spPr>
        <p:txBody>
          <a:bodyPr>
            <a:normAutofit fontScale="90000"/>
          </a:bodyPr>
          <a:lstStyle/>
          <a:p>
            <a:pPr algn="ctr">
              <a:lnSpc>
                <a:spcPct val="90000"/>
              </a:lnSpc>
            </a:pPr>
            <a:r>
              <a:rPr lang="en-US" sz="3200" b="1" kern="1200" cap="none" dirty="0">
                <a:ln w="3175" cmpd="sng">
                  <a:noFill/>
                </a:ln>
                <a:effectLst/>
                <a:latin typeface="+mj-lt"/>
                <a:ea typeface="+mj-ea"/>
                <a:cs typeface="+mj-cs"/>
              </a:rPr>
              <a:t>Soldier and Family Assistance Center</a:t>
            </a:r>
            <a:br>
              <a:rPr lang="en-US" sz="3200" b="1" kern="1200" cap="none" dirty="0">
                <a:ln w="3175" cmpd="sng">
                  <a:noFill/>
                </a:ln>
                <a:effectLst/>
                <a:latin typeface="+mj-lt"/>
                <a:ea typeface="+mj-ea"/>
                <a:cs typeface="+mj-cs"/>
              </a:rPr>
            </a:br>
            <a:r>
              <a:rPr lang="en-US" sz="3200" b="1" kern="1200" cap="none" dirty="0">
                <a:ln w="3175" cmpd="sng">
                  <a:noFill/>
                </a:ln>
                <a:effectLst/>
                <a:latin typeface="+mj-lt"/>
                <a:ea typeface="+mj-ea"/>
                <a:cs typeface="+mj-cs"/>
              </a:rPr>
              <a:t>Medical Separation &amp; Retirement </a:t>
            </a:r>
            <a:br>
              <a:rPr lang="en-US" sz="3200" b="1" kern="1200" cap="none" dirty="0">
                <a:ln w="3175" cmpd="sng">
                  <a:noFill/>
                </a:ln>
                <a:effectLst/>
                <a:latin typeface="+mj-lt"/>
                <a:ea typeface="+mj-ea"/>
                <a:cs typeface="+mj-cs"/>
              </a:rPr>
            </a:br>
            <a:r>
              <a:rPr lang="en-US" sz="3200" b="1" kern="1200" cap="none" dirty="0">
                <a:ln w="3175" cmpd="sng">
                  <a:noFill/>
                </a:ln>
                <a:effectLst/>
                <a:latin typeface="+mj-lt"/>
                <a:ea typeface="+mj-ea"/>
                <a:cs typeface="+mj-cs"/>
              </a:rPr>
              <a:t>Transitions Briefing</a:t>
            </a:r>
            <a:endParaRPr lang="en-US" sz="3200" b="1" dirty="0"/>
          </a:p>
        </p:txBody>
      </p:sp>
      <p:sp>
        <p:nvSpPr>
          <p:cNvPr id="18" name="Rectangle 17">
            <a:extLst>
              <a:ext uri="{FF2B5EF4-FFF2-40B4-BE49-F238E27FC236}">
                <a16:creationId xmlns:a16="http://schemas.microsoft.com/office/drawing/2014/main" id="{AA047838-7F9E-43CF-A116-26E7AAA8F8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1836"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 name="Slide Number Placeholder 3">
            <a:extLst>
              <a:ext uri="{FF2B5EF4-FFF2-40B4-BE49-F238E27FC236}">
                <a16:creationId xmlns:a16="http://schemas.microsoft.com/office/drawing/2014/main" id="{F4005C46-5FE7-97E3-BE4C-BBB240C1AE8F}"/>
              </a:ext>
            </a:extLst>
          </p:cNvPr>
          <p:cNvSpPr>
            <a:spLocks noGrp="1"/>
          </p:cNvSpPr>
          <p:nvPr>
            <p:ph type="sldNum" sz="quarter" idx="12"/>
          </p:nvPr>
        </p:nvSpPr>
        <p:spPr>
          <a:xfrm>
            <a:off x="7764405" y="295729"/>
            <a:ext cx="628649" cy="767687"/>
          </a:xfrm>
        </p:spPr>
        <p:txBody>
          <a:bodyPr>
            <a:normAutofit/>
          </a:bodyPr>
          <a:lstStyle/>
          <a:p>
            <a:pPr>
              <a:spcAft>
                <a:spcPts val="600"/>
              </a:spcAft>
            </a:pPr>
            <a:fld id="{634341FE-05D9-4F1A-A41F-2112E4F71761}" type="slidenum">
              <a:rPr lang="en-US" smtClean="0"/>
              <a:pPr>
                <a:spcAft>
                  <a:spcPts val="600"/>
                </a:spcAft>
              </a:pPr>
              <a:t>1</a:t>
            </a:fld>
            <a:endParaRPr lang="en-US"/>
          </a:p>
        </p:txBody>
      </p:sp>
      <p:sp>
        <p:nvSpPr>
          <p:cNvPr id="3" name="Content Placeholder 2">
            <a:extLst>
              <a:ext uri="{FF2B5EF4-FFF2-40B4-BE49-F238E27FC236}">
                <a16:creationId xmlns:a16="http://schemas.microsoft.com/office/drawing/2014/main" id="{BB73F5AA-8D87-5E69-FDD9-A6FC42FCFD4B}"/>
              </a:ext>
            </a:extLst>
          </p:cNvPr>
          <p:cNvSpPr>
            <a:spLocks noGrp="1"/>
          </p:cNvSpPr>
          <p:nvPr>
            <p:ph idx="1"/>
          </p:nvPr>
        </p:nvSpPr>
        <p:spPr>
          <a:xfrm>
            <a:off x="476659" y="4371204"/>
            <a:ext cx="8190681" cy="2556284"/>
          </a:xfrm>
        </p:spPr>
        <p:txBody>
          <a:bodyPr>
            <a:normAutofit/>
          </a:bodyPr>
          <a:lstStyle/>
          <a:p>
            <a:pPr marL="0" marR="5080" indent="0" algn="ctr">
              <a:lnSpc>
                <a:spcPct val="90000"/>
              </a:lnSpc>
              <a:buNone/>
            </a:pPr>
            <a:r>
              <a:rPr lang="en-US" sz="1300" b="1" spc="-10" dirty="0"/>
              <a:t>Army Community Service (ACS) Center</a:t>
            </a:r>
          </a:p>
          <a:p>
            <a:pPr marL="0" marR="5080" indent="0" algn="ctr">
              <a:lnSpc>
                <a:spcPct val="90000"/>
              </a:lnSpc>
              <a:buNone/>
            </a:pPr>
            <a:r>
              <a:rPr lang="en-US" sz="1300" b="1" spc="-10" dirty="0"/>
              <a:t>6303 WETZEL AVE., BLDG 1526</a:t>
            </a:r>
            <a:endParaRPr lang="en-US" sz="1300" b="1" spc="-15" dirty="0"/>
          </a:p>
          <a:p>
            <a:pPr marL="0" marR="5080" indent="0" algn="ctr">
              <a:lnSpc>
                <a:spcPct val="90000"/>
              </a:lnSpc>
              <a:buNone/>
            </a:pPr>
            <a:r>
              <a:rPr lang="en-US" sz="1300" b="1" spc="-15" dirty="0"/>
              <a:t>Website: www.carson.army.mil/acs</a:t>
            </a:r>
          </a:p>
          <a:p>
            <a:pPr marL="0" marR="5080" indent="0" algn="ctr">
              <a:lnSpc>
                <a:spcPct val="90000"/>
              </a:lnSpc>
              <a:buNone/>
            </a:pPr>
            <a:r>
              <a:rPr lang="en-US" sz="1300" spc="-15" dirty="0"/>
              <a:t>Hours: </a:t>
            </a:r>
          </a:p>
          <a:p>
            <a:pPr marL="0" marR="5080" indent="0" algn="ctr">
              <a:lnSpc>
                <a:spcPct val="90000"/>
              </a:lnSpc>
              <a:buNone/>
            </a:pPr>
            <a:r>
              <a:rPr lang="en-US" sz="1300" spc="-15" dirty="0"/>
              <a:t>Monday – Friday: 8 a.m. to 4:30 p.m. </a:t>
            </a:r>
          </a:p>
          <a:p>
            <a:pPr marL="0" marR="5080" indent="0" algn="ctr">
              <a:lnSpc>
                <a:spcPct val="90000"/>
              </a:lnSpc>
              <a:buNone/>
            </a:pPr>
            <a:r>
              <a:rPr lang="en-US" sz="1300" spc="-15" dirty="0"/>
              <a:t>Wednesday: 9 a.m. to 4:30 p.m. </a:t>
            </a:r>
          </a:p>
          <a:p>
            <a:pPr marL="0" marR="5080" indent="0" algn="ctr">
              <a:lnSpc>
                <a:spcPct val="90000"/>
              </a:lnSpc>
              <a:buNone/>
            </a:pPr>
            <a:r>
              <a:rPr lang="en-US" sz="1300" spc="-15" dirty="0"/>
              <a:t>*Closed on Weekends, Federal Holidays, and some training holidays.  </a:t>
            </a:r>
            <a:endParaRPr lang="en-US" sz="1300" dirty="0"/>
          </a:p>
        </p:txBody>
      </p:sp>
      <p:pic>
        <p:nvPicPr>
          <p:cNvPr id="7" name="Picture 6">
            <a:extLst>
              <a:ext uri="{FF2B5EF4-FFF2-40B4-BE49-F238E27FC236}">
                <a16:creationId xmlns:a16="http://schemas.microsoft.com/office/drawing/2014/main" id="{47A164F5-EC7E-E270-A763-889A84FD0457}"/>
              </a:ext>
            </a:extLst>
          </p:cNvPr>
          <p:cNvPicPr>
            <a:picLocks noChangeAspect="1"/>
          </p:cNvPicPr>
          <p:nvPr/>
        </p:nvPicPr>
        <p:blipFill>
          <a:blip r:embed="rId3"/>
          <a:stretch>
            <a:fillRect/>
          </a:stretch>
        </p:blipFill>
        <p:spPr>
          <a:xfrm>
            <a:off x="1820715" y="1772816"/>
            <a:ext cx="5502570" cy="2330170"/>
          </a:xfrm>
          <a:prstGeom prst="rect">
            <a:avLst/>
          </a:prstGeom>
        </p:spPr>
      </p:pic>
    </p:spTree>
    <p:extLst>
      <p:ext uri="{BB962C8B-B14F-4D97-AF65-F5344CB8AC3E}">
        <p14:creationId xmlns:p14="http://schemas.microsoft.com/office/powerpoint/2010/main" val="29290246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3027759" cy="4188315"/>
          </a:xfrm>
          <a:prstGeom prst="rect">
            <a:avLst/>
          </a:prstGeom>
        </p:spPr>
      </p:pic>
      <p:pic>
        <p:nvPicPr>
          <p:cNvPr id="13" name="Picture 12">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141809" cy="2365453"/>
          </a:xfrm>
          <a:prstGeom prst="rect">
            <a:avLst/>
          </a:prstGeom>
        </p:spPr>
      </p:pic>
      <p:sp>
        <p:nvSpPr>
          <p:cNvPr id="15" name="Oval 14">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6759" y="1676400"/>
            <a:ext cx="211455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7" name="Picture 16">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5999559" y="0"/>
            <a:ext cx="1202540" cy="1141407"/>
          </a:xfrm>
          <a:prstGeom prst="rect">
            <a:avLst/>
          </a:prstGeom>
        </p:spPr>
      </p:pic>
      <p:pic>
        <p:nvPicPr>
          <p:cNvPr id="19" name="Picture 18">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6454408" y="6096000"/>
            <a:ext cx="745301" cy="762000"/>
          </a:xfrm>
          <a:prstGeom prst="rect">
            <a:avLst/>
          </a:prstGeom>
        </p:spPr>
      </p:pic>
      <p:sp>
        <p:nvSpPr>
          <p:cNvPr id="21" name="Rectangle 20">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Rectangle 22">
            <a:extLst>
              <a:ext uri="{FF2B5EF4-FFF2-40B4-BE49-F238E27FC236}">
                <a16:creationId xmlns:a16="http://schemas.microsoft.com/office/drawing/2014/main" id="{B4AAD3FD-83A5-4B89-9F8F-01B887086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B64ABA-98A3-ACF9-2F6F-D8E88710814C}"/>
              </a:ext>
            </a:extLst>
          </p:cNvPr>
          <p:cNvSpPr>
            <a:spLocks noGrp="1"/>
          </p:cNvSpPr>
          <p:nvPr>
            <p:ph type="title"/>
          </p:nvPr>
        </p:nvSpPr>
        <p:spPr>
          <a:xfrm>
            <a:off x="486698" y="629266"/>
            <a:ext cx="3124882" cy="1622321"/>
          </a:xfrm>
        </p:spPr>
        <p:txBody>
          <a:bodyPr vert="horz" lIns="91440" tIns="45720" rIns="91440" bIns="45720" rtlCol="0" anchor="t">
            <a:normAutofit/>
          </a:bodyPr>
          <a:lstStyle/>
          <a:p>
            <a:pPr defTabSz="457200">
              <a:lnSpc>
                <a:spcPct val="90000"/>
              </a:lnSpc>
            </a:pPr>
            <a:r>
              <a:rPr lang="en-US" sz="3300" b="0" i="0" kern="1200">
                <a:solidFill>
                  <a:srgbClr val="EBEBEB"/>
                </a:solidFill>
                <a:latin typeface="+mj-lt"/>
                <a:ea typeface="+mj-ea"/>
                <a:cs typeface="+mj-cs"/>
              </a:rPr>
              <a:t>SFAC LEAVE CALCULATION</a:t>
            </a:r>
          </a:p>
        </p:txBody>
      </p:sp>
      <p:sp>
        <p:nvSpPr>
          <p:cNvPr id="25" name="Freeform 31">
            <a:extLst>
              <a:ext uri="{FF2B5EF4-FFF2-40B4-BE49-F238E27FC236}">
                <a16:creationId xmlns:a16="http://schemas.microsoft.com/office/drawing/2014/main" id="{61752F1D-FC0F-4103-9584-630E643CCD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5515" y="-1"/>
            <a:ext cx="419604"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27" name="Freeform: Shape 26">
            <a:extLst>
              <a:ext uri="{FF2B5EF4-FFF2-40B4-BE49-F238E27FC236}">
                <a16:creationId xmlns:a16="http://schemas.microsoft.com/office/drawing/2014/main" id="{70151CB7-E7DE-4917-B831-01DF9CE013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3095864" y="809550"/>
            <a:ext cx="6858001" cy="5238900"/>
          </a:xfrm>
          <a:custGeom>
            <a:avLst/>
            <a:gdLst>
              <a:gd name="connsiteX0" fmla="*/ 6858001 w 6858001"/>
              <a:gd name="connsiteY0" fmla="*/ 1177 h 6985200"/>
              <a:gd name="connsiteX1" fmla="*/ 6858001 w 6858001"/>
              <a:gd name="connsiteY1" fmla="*/ 1344715 h 6985200"/>
              <a:gd name="connsiteX2" fmla="*/ 6858000 w 6858001"/>
              <a:gd name="connsiteY2" fmla="*/ 1344715 h 6985200"/>
              <a:gd name="connsiteX3" fmla="*/ 6858000 w 6858001"/>
              <a:gd name="connsiteY3" fmla="*/ 6985200 h 6985200"/>
              <a:gd name="connsiteX4" fmla="*/ 0 w 6858001"/>
              <a:gd name="connsiteY4" fmla="*/ 6985199 h 6985200"/>
              <a:gd name="connsiteX5" fmla="*/ 0 w 6858001"/>
              <a:gd name="connsiteY5" fmla="*/ 886772 h 6985200"/>
              <a:gd name="connsiteX6" fmla="*/ 1 w 6858001"/>
              <a:gd name="connsiteY6" fmla="*/ 886772 h 6985200"/>
              <a:gd name="connsiteX7" fmla="*/ 1 w 6858001"/>
              <a:gd name="connsiteY7" fmla="*/ 0 h 6985200"/>
              <a:gd name="connsiteX8" fmla="*/ 40463 w 6858001"/>
              <a:gd name="connsiteY8" fmla="*/ 5883 h 6985200"/>
              <a:gd name="connsiteX9" fmla="*/ 159107 w 6858001"/>
              <a:gd name="connsiteY9" fmla="*/ 23196 h 6985200"/>
              <a:gd name="connsiteX10" fmla="*/ 245518 w 6858001"/>
              <a:gd name="connsiteY10" fmla="*/ 35299 h 6985200"/>
              <a:gd name="connsiteX11" fmla="*/ 348388 w 6858001"/>
              <a:gd name="connsiteY11" fmla="*/ 48073 h 6985200"/>
              <a:gd name="connsiteX12" fmla="*/ 470460 w 6858001"/>
              <a:gd name="connsiteY12" fmla="*/ 63369 h 6985200"/>
              <a:gd name="connsiteX13" fmla="*/ 605563 w 6858001"/>
              <a:gd name="connsiteY13" fmla="*/ 79506 h 6985200"/>
              <a:gd name="connsiteX14" fmla="*/ 757810 w 6858001"/>
              <a:gd name="connsiteY14" fmla="*/ 96483 h 6985200"/>
              <a:gd name="connsiteX15" fmla="*/ 923774 w 6858001"/>
              <a:gd name="connsiteY15" fmla="*/ 114469 h 6985200"/>
              <a:gd name="connsiteX16" fmla="*/ 1104139 w 6858001"/>
              <a:gd name="connsiteY16" fmla="*/ 132454 h 6985200"/>
              <a:gd name="connsiteX17" fmla="*/ 1296163 w 6858001"/>
              <a:gd name="connsiteY17" fmla="*/ 150776 h 6985200"/>
              <a:gd name="connsiteX18" fmla="*/ 1503275 w 6858001"/>
              <a:gd name="connsiteY18" fmla="*/ 167753 h 6985200"/>
              <a:gd name="connsiteX19" fmla="*/ 1719988 w 6858001"/>
              <a:gd name="connsiteY19" fmla="*/ 184058 h 6985200"/>
              <a:gd name="connsiteX20" fmla="*/ 1949045 w 6858001"/>
              <a:gd name="connsiteY20" fmla="*/ 198849 h 6985200"/>
              <a:gd name="connsiteX21" fmla="*/ 2187703 w 6858001"/>
              <a:gd name="connsiteY21" fmla="*/ 212969 h 6985200"/>
              <a:gd name="connsiteX22" fmla="*/ 2436649 w 6858001"/>
              <a:gd name="connsiteY22" fmla="*/ 226248 h 6985200"/>
              <a:gd name="connsiteX23" fmla="*/ 2564208 w 6858001"/>
              <a:gd name="connsiteY23" fmla="*/ 230955 h 6985200"/>
              <a:gd name="connsiteX24" fmla="*/ 2694509 w 6858001"/>
              <a:gd name="connsiteY24" fmla="*/ 236165 h 6985200"/>
              <a:gd name="connsiteX25" fmla="*/ 2826869 w 6858001"/>
              <a:gd name="connsiteY25" fmla="*/ 241040 h 6985200"/>
              <a:gd name="connsiteX26" fmla="*/ 2959914 w 6858001"/>
              <a:gd name="connsiteY26" fmla="*/ 244234 h 6985200"/>
              <a:gd name="connsiteX27" fmla="*/ 3095702 w 6858001"/>
              <a:gd name="connsiteY27" fmla="*/ 247091 h 6985200"/>
              <a:gd name="connsiteX28" fmla="*/ 3232862 w 6858001"/>
              <a:gd name="connsiteY28" fmla="*/ 250117 h 6985200"/>
              <a:gd name="connsiteX29" fmla="*/ 3372766 w 6858001"/>
              <a:gd name="connsiteY29" fmla="*/ 252134 h 6985200"/>
              <a:gd name="connsiteX30" fmla="*/ 3514040 w 6858001"/>
              <a:gd name="connsiteY30" fmla="*/ 252134 h 6985200"/>
              <a:gd name="connsiteX31" fmla="*/ 3656686 w 6858001"/>
              <a:gd name="connsiteY31" fmla="*/ 253142 h 6985200"/>
              <a:gd name="connsiteX32" fmla="*/ 3800705 w 6858001"/>
              <a:gd name="connsiteY32" fmla="*/ 252134 h 6985200"/>
              <a:gd name="connsiteX33" fmla="*/ 3946780 w 6858001"/>
              <a:gd name="connsiteY33" fmla="*/ 250117 h 6985200"/>
              <a:gd name="connsiteX34" fmla="*/ 4092856 w 6858001"/>
              <a:gd name="connsiteY34" fmla="*/ 248268 h 6985200"/>
              <a:gd name="connsiteX35" fmla="*/ 4240988 w 6858001"/>
              <a:gd name="connsiteY35" fmla="*/ 244234 h 6985200"/>
              <a:gd name="connsiteX36" fmla="*/ 4390492 w 6858001"/>
              <a:gd name="connsiteY36" fmla="*/ 240032 h 6985200"/>
              <a:gd name="connsiteX37" fmla="*/ 4539997 w 6858001"/>
              <a:gd name="connsiteY37" fmla="*/ 235157 h 6985200"/>
              <a:gd name="connsiteX38" fmla="*/ 4690873 w 6858001"/>
              <a:gd name="connsiteY38" fmla="*/ 228266 h 6985200"/>
              <a:gd name="connsiteX39" fmla="*/ 4843120 w 6858001"/>
              <a:gd name="connsiteY39" fmla="*/ 220029 h 6985200"/>
              <a:gd name="connsiteX40" fmla="*/ 4996054 w 6858001"/>
              <a:gd name="connsiteY40" fmla="*/ 212129 h 6985200"/>
              <a:gd name="connsiteX41" fmla="*/ 5148987 w 6858001"/>
              <a:gd name="connsiteY41" fmla="*/ 202044 h 6985200"/>
              <a:gd name="connsiteX42" fmla="*/ 5303978 w 6858001"/>
              <a:gd name="connsiteY42" fmla="*/ 189941 h 6985200"/>
              <a:gd name="connsiteX43" fmla="*/ 5456911 w 6858001"/>
              <a:gd name="connsiteY43" fmla="*/ 177839 h 6985200"/>
              <a:gd name="connsiteX44" fmla="*/ 5612588 w 6858001"/>
              <a:gd name="connsiteY44" fmla="*/ 163887 h 6985200"/>
              <a:gd name="connsiteX45" fmla="*/ 5768950 w 6858001"/>
              <a:gd name="connsiteY45" fmla="*/ 148591 h 6985200"/>
              <a:gd name="connsiteX46" fmla="*/ 5923255 w 6858001"/>
              <a:gd name="connsiteY46" fmla="*/ 132455 h 6985200"/>
              <a:gd name="connsiteX47" fmla="*/ 6079618 w 6858001"/>
              <a:gd name="connsiteY47" fmla="*/ 113629 h 6985200"/>
              <a:gd name="connsiteX48" fmla="*/ 6235294 w 6858001"/>
              <a:gd name="connsiteY48" fmla="*/ 93458 h 6985200"/>
              <a:gd name="connsiteX49" fmla="*/ 6391657 w 6858001"/>
              <a:gd name="connsiteY49" fmla="*/ 73455 h 6985200"/>
              <a:gd name="connsiteX50" fmla="*/ 6547333 w 6858001"/>
              <a:gd name="connsiteY50" fmla="*/ 50091 h 6985200"/>
              <a:gd name="connsiteX51" fmla="*/ 6702324 w 6858001"/>
              <a:gd name="connsiteY51" fmla="*/ 26222 h 698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6985200">
                <a:moveTo>
                  <a:pt x="6858001" y="1177"/>
                </a:moveTo>
                <a:lnTo>
                  <a:pt x="6858001" y="1344715"/>
                </a:lnTo>
                <a:lnTo>
                  <a:pt x="6858000" y="1344715"/>
                </a:lnTo>
                <a:lnTo>
                  <a:pt x="6858000" y="6985200"/>
                </a:lnTo>
                <a:lnTo>
                  <a:pt x="0" y="6985199"/>
                </a:lnTo>
                <a:lnTo>
                  <a:pt x="0" y="886772"/>
                </a:lnTo>
                <a:lnTo>
                  <a:pt x="1" y="886772"/>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9" y="241040"/>
                </a:lnTo>
                <a:lnTo>
                  <a:pt x="2959914" y="244234"/>
                </a:lnTo>
                <a:lnTo>
                  <a:pt x="3095702" y="247091"/>
                </a:lnTo>
                <a:lnTo>
                  <a:pt x="3232862" y="250117"/>
                </a:lnTo>
                <a:lnTo>
                  <a:pt x="3372766" y="252134"/>
                </a:lnTo>
                <a:lnTo>
                  <a:pt x="3514040" y="252134"/>
                </a:lnTo>
                <a:lnTo>
                  <a:pt x="3656686" y="253142"/>
                </a:lnTo>
                <a:lnTo>
                  <a:pt x="3800705" y="252134"/>
                </a:lnTo>
                <a:lnTo>
                  <a:pt x="3946780" y="250117"/>
                </a:lnTo>
                <a:lnTo>
                  <a:pt x="4092856"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txBody>
          <a:bodyPr/>
          <a:lstStyle/>
          <a:p>
            <a:endParaRPr lang="en-US"/>
          </a:p>
        </p:txBody>
      </p:sp>
      <p:pic>
        <p:nvPicPr>
          <p:cNvPr id="6" name="Content Placeholder 4">
            <a:extLst>
              <a:ext uri="{FF2B5EF4-FFF2-40B4-BE49-F238E27FC236}">
                <a16:creationId xmlns:a16="http://schemas.microsoft.com/office/drawing/2014/main" id="{6C958AF4-753D-32BC-F026-CA03CFE2F935}"/>
              </a:ext>
            </a:extLst>
          </p:cNvPr>
          <p:cNvPicPr>
            <a:picLocks noGrp="1" noChangeAspect="1"/>
          </p:cNvPicPr>
          <p:nvPr>
            <p:ph idx="1"/>
          </p:nvPr>
        </p:nvPicPr>
        <p:blipFill>
          <a:blip r:embed="rId7" cstate="print">
            <a:extLst>
              <a:ext uri="{28A0092B-C50C-407E-A947-70E740481C1C}">
                <a14:useLocalDpi xmlns:a14="http://schemas.microsoft.com/office/drawing/2010/main" val="0"/>
              </a:ext>
            </a:extLst>
          </a:blip>
          <a:stretch>
            <a:fillRect/>
          </a:stretch>
        </p:blipFill>
        <p:spPr>
          <a:xfrm>
            <a:off x="4570494" y="947715"/>
            <a:ext cx="4087416" cy="5289597"/>
          </a:xfrm>
          <a:prstGeom prst="rect">
            <a:avLst/>
          </a:prstGeom>
          <a:effectLst/>
        </p:spPr>
      </p:pic>
      <p:sp>
        <p:nvSpPr>
          <p:cNvPr id="29" name="Rectangle 28">
            <a:extLst>
              <a:ext uri="{FF2B5EF4-FFF2-40B4-BE49-F238E27FC236}">
                <a16:creationId xmlns:a16="http://schemas.microsoft.com/office/drawing/2014/main" id="{A92A1116-1C84-41DF-B803-1F7B0883EC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1836"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 name="Text Placeholder 3">
            <a:extLst>
              <a:ext uri="{FF2B5EF4-FFF2-40B4-BE49-F238E27FC236}">
                <a16:creationId xmlns:a16="http://schemas.microsoft.com/office/drawing/2014/main" id="{8DBFFA3D-DFD2-DCD1-8528-002C3494FE01}"/>
              </a:ext>
            </a:extLst>
          </p:cNvPr>
          <p:cNvSpPr>
            <a:spLocks noGrp="1"/>
          </p:cNvSpPr>
          <p:nvPr>
            <p:ph type="body" sz="half" idx="2"/>
          </p:nvPr>
        </p:nvSpPr>
        <p:spPr>
          <a:xfrm>
            <a:off x="486698" y="2438400"/>
            <a:ext cx="3124882" cy="3785419"/>
          </a:xfrm>
        </p:spPr>
        <p:txBody>
          <a:bodyPr vert="horz" lIns="91440" tIns="45720" rIns="91440" bIns="45720" rtlCol="0">
            <a:normAutofit/>
          </a:bodyPr>
          <a:lstStyle/>
          <a:p>
            <a:pPr marL="285750" marR="0" lvl="0" indent="-285750" defTabSz="457200" fontAlgn="auto">
              <a:buFont typeface="Wingdings 3" charset="2"/>
              <a:buChar char=""/>
              <a:tabLst/>
              <a:defRPr/>
            </a:pPr>
            <a:r>
              <a:rPr kumimoji="0" lang="en-US" u="none" strike="noStrike" cap="none" spc="0" normalizeH="0" baseline="0" noProof="0" dirty="0">
                <a:ln>
                  <a:noFill/>
                </a:ln>
                <a:solidFill>
                  <a:srgbClr val="EBEBEB"/>
                </a:solidFill>
                <a:effectLst/>
                <a:uLnTx/>
                <a:uFillTx/>
              </a:rPr>
              <a:t>PDA NOTIFICATION- Date SM hit TRANSPOC Notification Roster</a:t>
            </a:r>
          </a:p>
          <a:p>
            <a:pPr marL="285750" marR="0" lvl="0" indent="-285750" defTabSz="457200" fontAlgn="auto">
              <a:buFont typeface="Wingdings 3" charset="2"/>
              <a:buChar char=""/>
              <a:tabLst/>
              <a:defRPr/>
            </a:pPr>
            <a:r>
              <a:rPr kumimoji="0" lang="en-US" u="none" strike="noStrike" cap="none" spc="0" normalizeH="0" baseline="0" noProof="0" dirty="0">
                <a:ln>
                  <a:noFill/>
                </a:ln>
                <a:solidFill>
                  <a:srgbClr val="EBEBEB"/>
                </a:solidFill>
                <a:effectLst/>
                <a:uLnTx/>
                <a:uFillTx/>
              </a:rPr>
              <a:t>Final Out Day is the last day SM is at work. Last day in Uniform</a:t>
            </a:r>
          </a:p>
          <a:p>
            <a:pPr marL="285750" marR="0" lvl="0" indent="-285750" defTabSz="457200" fontAlgn="auto">
              <a:buFont typeface="Wingdings 3" charset="2"/>
              <a:buChar char=""/>
              <a:tabLst/>
              <a:defRPr/>
            </a:pPr>
            <a:r>
              <a:rPr kumimoji="0" lang="en-US" u="none" strike="noStrike" cap="none" spc="0" normalizeH="0" baseline="0" noProof="0" dirty="0">
                <a:ln>
                  <a:noFill/>
                </a:ln>
                <a:solidFill>
                  <a:srgbClr val="EBEBEB"/>
                </a:solidFill>
                <a:effectLst/>
                <a:uLnTx/>
                <a:uFillTx/>
              </a:rPr>
              <a:t>SEPARATION NLT DATE - Last Day SM can be in the Army</a:t>
            </a:r>
          </a:p>
          <a:p>
            <a:pPr defTabSz="457200">
              <a:buFont typeface="Wingdings 3" charset="2"/>
              <a:buChar char=""/>
            </a:pPr>
            <a:endParaRPr lang="en-US" dirty="0">
              <a:solidFill>
                <a:srgbClr val="EBEBEB"/>
              </a:solidFill>
            </a:endParaRPr>
          </a:p>
        </p:txBody>
      </p:sp>
      <p:sp>
        <p:nvSpPr>
          <p:cNvPr id="3" name="Slide Number Placeholder 3">
            <a:extLst>
              <a:ext uri="{FF2B5EF4-FFF2-40B4-BE49-F238E27FC236}">
                <a16:creationId xmlns:a16="http://schemas.microsoft.com/office/drawing/2014/main" id="{3044561E-2E1A-3A74-9CA6-F16909D764CB}"/>
              </a:ext>
            </a:extLst>
          </p:cNvPr>
          <p:cNvSpPr>
            <a:spLocks noGrp="1"/>
          </p:cNvSpPr>
          <p:nvPr>
            <p:ph type="sldNum" sz="quarter" idx="12"/>
          </p:nvPr>
        </p:nvSpPr>
        <p:spPr>
          <a:xfrm>
            <a:off x="7764405" y="295729"/>
            <a:ext cx="628649" cy="767687"/>
          </a:xfrm>
        </p:spPr>
        <p:txBody>
          <a:bodyPr>
            <a:normAutofit/>
          </a:bodyPr>
          <a:lstStyle/>
          <a:p>
            <a:pPr>
              <a:spcAft>
                <a:spcPts val="600"/>
              </a:spcAft>
            </a:pPr>
            <a:fld id="{634341FE-05D9-4F1A-A41F-2112E4F71761}" type="slidenum">
              <a:rPr lang="en-US">
                <a:solidFill>
                  <a:srgbClr val="FFFFFF"/>
                </a:solidFill>
              </a:rPr>
              <a:pPr>
                <a:spcAft>
                  <a:spcPts val="600"/>
                </a:spcAft>
              </a:pPr>
              <a:t>10</a:t>
            </a:fld>
            <a:endParaRPr lang="en-US" dirty="0">
              <a:solidFill>
                <a:srgbClr val="FFFFFF"/>
              </a:solidFill>
            </a:endParaRPr>
          </a:p>
        </p:txBody>
      </p:sp>
    </p:spTree>
    <p:extLst>
      <p:ext uri="{BB962C8B-B14F-4D97-AF65-F5344CB8AC3E}">
        <p14:creationId xmlns:p14="http://schemas.microsoft.com/office/powerpoint/2010/main" val="1671437551"/>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47564" y="584684"/>
            <a:ext cx="7308812" cy="1303867"/>
          </a:xfrm>
        </p:spPr>
        <p:txBody>
          <a:bodyPr>
            <a:normAutofit/>
          </a:bodyPr>
          <a:lstStyle/>
          <a:p>
            <a:r>
              <a:rPr lang="en-US" sz="3800" b="1" dirty="0">
                <a:effectLst/>
                <a:latin typeface="+mn-lt"/>
              </a:rPr>
              <a:t>Example of Last Pay Schedule</a:t>
            </a:r>
          </a:p>
        </p:txBody>
      </p:sp>
      <p:sp>
        <p:nvSpPr>
          <p:cNvPr id="2" name="Content Placeholder 1"/>
          <p:cNvSpPr>
            <a:spLocks noGrp="1"/>
          </p:cNvSpPr>
          <p:nvPr>
            <p:ph idx="1"/>
          </p:nvPr>
        </p:nvSpPr>
        <p:spPr>
          <a:xfrm>
            <a:off x="457200" y="1988840"/>
            <a:ext cx="8229600" cy="4647972"/>
          </a:xfrm>
        </p:spPr>
        <p:txBody>
          <a:bodyPr>
            <a:normAutofit/>
          </a:bodyPr>
          <a:lstStyle/>
          <a:p>
            <a:r>
              <a:rPr lang="en-US" sz="2200" b="1" dirty="0"/>
              <a:t>If your Separation Date is 06/26/2024. </a:t>
            </a:r>
          </a:p>
          <a:p>
            <a:pPr marL="850392" lvl="1" indent="-457200">
              <a:buFont typeface="+mj-lt"/>
              <a:buAutoNum type="arabicPeriod"/>
            </a:pPr>
            <a:r>
              <a:rPr lang="en-US" b="1" dirty="0"/>
              <a:t>Your last regular mid-month pay would be 06/15/2024</a:t>
            </a:r>
          </a:p>
          <a:p>
            <a:pPr marL="850392" lvl="1" indent="-457200">
              <a:buFont typeface="+mj-lt"/>
              <a:buAutoNum type="arabicPeriod"/>
            </a:pPr>
            <a:r>
              <a:rPr lang="en-US" b="1" dirty="0"/>
              <a:t>Within 30-45 business days you will receive the first portion of your final Army pay due. This includes leave cashed and severance (if applicable), and any other active duty pay due NLT 08/29/2024. </a:t>
            </a:r>
          </a:p>
          <a:p>
            <a:pPr marL="850392" lvl="1" indent="-457200">
              <a:buFont typeface="+mj-lt"/>
              <a:buAutoNum type="arabicPeriod"/>
            </a:pPr>
            <a:r>
              <a:rPr lang="en-US" b="1" dirty="0"/>
              <a:t>VA Pay should be paid the first of the following month 08/1/2024.</a:t>
            </a:r>
          </a:p>
          <a:p>
            <a:pPr marL="393192" lvl="1" indent="0">
              <a:buNone/>
            </a:pPr>
            <a:r>
              <a:rPr lang="en-US" sz="1800" b="1" i="1" dirty="0"/>
              <a:t>*This is an estimate. If you are having pay issues call:</a:t>
            </a:r>
          </a:p>
          <a:p>
            <a:pPr marL="393192" lvl="1" indent="0">
              <a:buNone/>
            </a:pPr>
            <a:r>
              <a:rPr lang="en-US" sz="1800" b="1" dirty="0"/>
              <a:t>VA:  				1-800-827-1000 	(Comp &amp; Pen issues)</a:t>
            </a:r>
          </a:p>
          <a:p>
            <a:pPr marL="393192" lvl="1" indent="0">
              <a:buNone/>
            </a:pPr>
            <a:r>
              <a:rPr lang="en-US" sz="1800" b="1" dirty="0"/>
              <a:t>Local Finance:  	719-526-9233	(Severance and Active Pay)</a:t>
            </a:r>
          </a:p>
          <a:p>
            <a:pPr marL="393192" lvl="1" indent="0">
              <a:buNone/>
            </a:pPr>
            <a:r>
              <a:rPr lang="en-US" sz="1800" b="1" dirty="0"/>
              <a:t>DFAS: 			1-800-756-4571 	(Retirement Pay &amp; SBP)</a:t>
            </a:r>
          </a:p>
        </p:txBody>
      </p:sp>
      <p:sp>
        <p:nvSpPr>
          <p:cNvPr id="4" name="Slide Number Placeholder 3"/>
          <p:cNvSpPr>
            <a:spLocks noGrp="1"/>
          </p:cNvSpPr>
          <p:nvPr>
            <p:ph type="sldNum" sz="quarter" idx="12"/>
          </p:nvPr>
        </p:nvSpPr>
        <p:spPr/>
        <p:txBody>
          <a:bodyPr/>
          <a:lstStyle/>
          <a:p>
            <a:fld id="{634341FE-05D9-4F1A-A41F-2112E4F71761}" type="slidenum">
              <a:rPr lang="en-US" smtClean="0"/>
              <a:pPr/>
              <a:t>11</a:t>
            </a:fld>
            <a:endParaRPr lang="en-US" dirty="0"/>
          </a:p>
        </p:txBody>
      </p:sp>
    </p:spTree>
    <p:extLst>
      <p:ext uri="{BB962C8B-B14F-4D97-AF65-F5344CB8AC3E}">
        <p14:creationId xmlns:p14="http://schemas.microsoft.com/office/powerpoint/2010/main" val="25635386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2" name="Rectangle 11">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6" name="Freeform: Shape 15">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9144313"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3" name="Title 2"/>
          <p:cNvSpPr>
            <a:spLocks noGrp="1"/>
          </p:cNvSpPr>
          <p:nvPr>
            <p:ph type="title"/>
          </p:nvPr>
        </p:nvSpPr>
        <p:spPr>
          <a:xfrm>
            <a:off x="827484" y="452718"/>
            <a:ext cx="6710641" cy="1400530"/>
          </a:xfrm>
        </p:spPr>
        <p:txBody>
          <a:bodyPr anchor="ctr">
            <a:normAutofit/>
          </a:bodyPr>
          <a:lstStyle/>
          <a:p>
            <a:pPr algn="ctr"/>
            <a:r>
              <a:rPr lang="en-US" b="1" dirty="0">
                <a:solidFill>
                  <a:srgbClr val="FFFFFF"/>
                </a:solidFill>
                <a:effectLst/>
                <a:latin typeface="+mn-lt"/>
              </a:rPr>
              <a:t>Final Active-Duty </a:t>
            </a:r>
            <a:br>
              <a:rPr lang="en-US" b="1" dirty="0">
                <a:solidFill>
                  <a:srgbClr val="FFFFFF"/>
                </a:solidFill>
                <a:effectLst/>
                <a:latin typeface="+mn-lt"/>
              </a:rPr>
            </a:br>
            <a:r>
              <a:rPr lang="en-US" b="1" dirty="0">
                <a:solidFill>
                  <a:srgbClr val="FFFFFF"/>
                </a:solidFill>
                <a:effectLst/>
                <a:latin typeface="+mn-lt"/>
              </a:rPr>
              <a:t>Military Pay</a:t>
            </a:r>
          </a:p>
        </p:txBody>
      </p:sp>
      <p:sp>
        <p:nvSpPr>
          <p:cNvPr id="2" name="Content Placeholder 1"/>
          <p:cNvSpPr>
            <a:spLocks noGrp="1"/>
          </p:cNvSpPr>
          <p:nvPr>
            <p:ph idx="1"/>
          </p:nvPr>
        </p:nvSpPr>
        <p:spPr>
          <a:xfrm>
            <a:off x="827484" y="2763520"/>
            <a:ext cx="6709905" cy="3484879"/>
          </a:xfrm>
        </p:spPr>
        <p:txBody>
          <a:bodyPr>
            <a:normAutofit/>
          </a:bodyPr>
          <a:lstStyle/>
          <a:p>
            <a:pPr marL="0" indent="0">
              <a:lnSpc>
                <a:spcPct val="90000"/>
              </a:lnSpc>
              <a:buClr>
                <a:schemeClr val="tx1"/>
              </a:buClr>
              <a:buNone/>
            </a:pPr>
            <a:r>
              <a:rPr lang="en-US" sz="1400" b="1" u="sng" dirty="0">
                <a:cs typeface="Times New Roman" panose="02020603050405020304" pitchFamily="18" charset="0"/>
              </a:rPr>
              <a:t>Finance final-out processing</a:t>
            </a:r>
            <a:r>
              <a:rPr lang="en-US" sz="1400" b="1" dirty="0">
                <a:cs typeface="Times New Roman" panose="02020603050405020304" pitchFamily="18" charset="0"/>
              </a:rPr>
              <a:t>:  Once you have your orders and approved signed Leave Form, go to the Finance Section (Cube D) in Bldg. 1525 and attend the mandatory briefing M, T, W, F @1000 </a:t>
            </a:r>
          </a:p>
          <a:p>
            <a:pPr marL="0" indent="0">
              <a:lnSpc>
                <a:spcPct val="90000"/>
              </a:lnSpc>
              <a:buClr>
                <a:schemeClr val="tx1"/>
              </a:buClr>
            </a:pPr>
            <a:r>
              <a:rPr lang="en-US" sz="1400" b="1" dirty="0">
                <a:cs typeface="Times New Roman" panose="02020603050405020304" pitchFamily="18" charset="0"/>
              </a:rPr>
              <a:t>Your final active-duty military pay will be direct deposited into the same account you currently have on your date of separation.  Finance recommends to not close your account for at least 1 year after your DOS.  If you have questions contact 719-526-9233, or DFAS (www.dfas.mil)</a:t>
            </a:r>
          </a:p>
          <a:p>
            <a:pPr marL="0" indent="0">
              <a:lnSpc>
                <a:spcPct val="90000"/>
              </a:lnSpc>
              <a:buClr>
                <a:schemeClr val="tx1"/>
              </a:buClr>
            </a:pPr>
            <a:r>
              <a:rPr lang="en-US" sz="1400" b="1" dirty="0">
                <a:cs typeface="Times New Roman" panose="02020603050405020304" pitchFamily="18" charset="0"/>
              </a:rPr>
              <a:t> Final pay includes base pay, authorized allowances and any unused accrued leave; minus deductions</a:t>
            </a:r>
          </a:p>
          <a:p>
            <a:pPr marL="0" indent="0">
              <a:lnSpc>
                <a:spcPct val="90000"/>
              </a:lnSpc>
              <a:buClr>
                <a:schemeClr val="tx1"/>
              </a:buClr>
            </a:pPr>
            <a:r>
              <a:rPr lang="en-US" sz="1400" b="1" dirty="0">
                <a:cs typeface="Times New Roman" panose="02020603050405020304" pitchFamily="18" charset="0"/>
              </a:rPr>
              <a:t> Month of separation LES </a:t>
            </a:r>
            <a:r>
              <a:rPr lang="en-US" sz="1400" b="1" u="sng" dirty="0">
                <a:cs typeface="Times New Roman" panose="02020603050405020304" pitchFamily="18" charset="0"/>
              </a:rPr>
              <a:t>IS NOT </a:t>
            </a:r>
            <a:r>
              <a:rPr lang="en-US" sz="1400" b="1" dirty="0">
                <a:cs typeface="Times New Roman" panose="02020603050405020304" pitchFamily="18" charset="0"/>
              </a:rPr>
              <a:t>accurate.  DFAS will generate a correct LES approximately </a:t>
            </a:r>
            <a:r>
              <a:rPr lang="en-US" sz="1400" b="1" u="sng" dirty="0">
                <a:cs typeface="Times New Roman" panose="02020603050405020304" pitchFamily="18" charset="0"/>
              </a:rPr>
              <a:t>45-60 DAYS AFTER DOS</a:t>
            </a:r>
          </a:p>
          <a:p>
            <a:pPr marL="0" indent="0">
              <a:lnSpc>
                <a:spcPct val="90000"/>
              </a:lnSpc>
              <a:buClr>
                <a:schemeClr val="tx1"/>
              </a:buClr>
            </a:pPr>
            <a:r>
              <a:rPr lang="en-US" sz="1400" b="1" dirty="0">
                <a:cs typeface="Times New Roman" panose="02020603050405020304" pitchFamily="18" charset="0"/>
              </a:rPr>
              <a:t> </a:t>
            </a:r>
            <a:r>
              <a:rPr lang="en-US" sz="1400" b="1" u="sng" dirty="0">
                <a:cs typeface="Times New Roman" panose="02020603050405020304" pitchFamily="18" charset="0"/>
              </a:rPr>
              <a:t>Have a financial plan!  Emergency fund in case payments are late!</a:t>
            </a:r>
          </a:p>
          <a:p>
            <a:pPr marL="0" indent="0">
              <a:lnSpc>
                <a:spcPct val="90000"/>
              </a:lnSpc>
              <a:buClr>
                <a:schemeClr val="tx1"/>
              </a:buClr>
            </a:pPr>
            <a:r>
              <a:rPr lang="en-US" sz="1400" b="1" dirty="0">
                <a:cs typeface="Times New Roman" panose="02020603050405020304" pitchFamily="18" charset="0"/>
              </a:rPr>
              <a:t> Consider selling some leave if you are concerned about gaps in pay. This will only be your BASE PAY.</a:t>
            </a:r>
          </a:p>
          <a:p>
            <a:pPr marL="0" indent="0">
              <a:lnSpc>
                <a:spcPct val="90000"/>
              </a:lnSpc>
              <a:buClr>
                <a:schemeClr val="tx1"/>
              </a:buClr>
            </a:pPr>
            <a:endParaRPr lang="en-US" sz="1400" dirty="0">
              <a:cs typeface="Times New Roman" panose="02020603050405020304" pitchFamily="18" charset="0"/>
            </a:endParaRPr>
          </a:p>
          <a:p>
            <a:pPr>
              <a:lnSpc>
                <a:spcPct val="90000"/>
              </a:lnSpc>
            </a:pPr>
            <a:endParaRPr lang="en-US" sz="1400" dirty="0"/>
          </a:p>
        </p:txBody>
      </p:sp>
      <p:sp>
        <p:nvSpPr>
          <p:cNvPr id="5" name="TextBox 4">
            <a:extLst>
              <a:ext uri="{FF2B5EF4-FFF2-40B4-BE49-F238E27FC236}">
                <a16:creationId xmlns:a16="http://schemas.microsoft.com/office/drawing/2014/main" id="{F1A6248E-0BAA-6BC3-6B43-30FF5DDFBC63}"/>
              </a:ext>
            </a:extLst>
          </p:cNvPr>
          <p:cNvSpPr txBox="1"/>
          <p:nvPr/>
        </p:nvSpPr>
        <p:spPr>
          <a:xfrm>
            <a:off x="7848364" y="462816"/>
            <a:ext cx="540060" cy="461665"/>
          </a:xfrm>
          <a:prstGeom prst="rect">
            <a:avLst/>
          </a:prstGeom>
          <a:noFill/>
        </p:spPr>
        <p:txBody>
          <a:bodyPr wrap="square">
            <a:spAutoFit/>
          </a:bodyPr>
          <a:lstStyle/>
          <a:p>
            <a:pPr>
              <a:spcAft>
                <a:spcPts val="600"/>
              </a:spcAft>
            </a:pPr>
            <a:fld id="{634341FE-05D9-4F1A-A41F-2112E4F71761}" type="slidenum">
              <a:rPr lang="en-US" sz="2400" smtClean="0">
                <a:solidFill>
                  <a:schemeClr val="bg1"/>
                </a:solidFill>
              </a:rPr>
              <a:pPr>
                <a:spcAft>
                  <a:spcPts val="600"/>
                </a:spcAft>
              </a:pPr>
              <a:t>12</a:t>
            </a:fld>
            <a:endParaRPr lang="en-US" sz="2000" dirty="0">
              <a:solidFill>
                <a:schemeClr val="bg1"/>
              </a:solidFill>
            </a:endParaRPr>
          </a:p>
        </p:txBody>
      </p:sp>
    </p:spTree>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0D9B8FD4-CDEB-4EB4-B4DE-C89E119389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2" name="Freeform 36">
            <a:extLst>
              <a:ext uri="{FF2B5EF4-FFF2-40B4-BE49-F238E27FC236}">
                <a16:creationId xmlns:a16="http://schemas.microsoft.com/office/drawing/2014/main" id="{5A2E3D1D-9E9F-4739-BA14-D4D7FA9FBD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83477" y="0"/>
            <a:ext cx="419604"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23" name="Freeform: Shape 22">
            <a:extLst>
              <a:ext uri="{FF2B5EF4-FFF2-40B4-BE49-F238E27FC236}">
                <a16:creationId xmlns:a16="http://schemas.microsoft.com/office/drawing/2014/main" id="{1FFB365B-E9DC-4859-B8AB-CB83EEBE4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3743184"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8ADAB9C8-EB37-4914-A699-C716FC8FE4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 name="Slide Number Placeholder 7"/>
          <p:cNvSpPr>
            <a:spLocks noGrp="1"/>
          </p:cNvSpPr>
          <p:nvPr>
            <p:ph type="sldNum" sz="quarter" idx="12"/>
          </p:nvPr>
        </p:nvSpPr>
        <p:spPr>
          <a:xfrm>
            <a:off x="7764405" y="295729"/>
            <a:ext cx="628649" cy="767687"/>
          </a:xfrm>
        </p:spPr>
        <p:txBody>
          <a:bodyPr>
            <a:normAutofit/>
          </a:bodyPr>
          <a:lstStyle/>
          <a:p>
            <a:pPr>
              <a:spcAft>
                <a:spcPts val="600"/>
              </a:spcAft>
            </a:pPr>
            <a:fld id="{634341FE-05D9-4F1A-A41F-2112E4F71761}" type="slidenum">
              <a:rPr lang="en-US" smtClean="0"/>
              <a:pPr>
                <a:spcAft>
                  <a:spcPts val="600"/>
                </a:spcAft>
              </a:pPr>
              <a:t>13</a:t>
            </a:fld>
            <a:endParaRPr lang="en-US"/>
          </a:p>
        </p:txBody>
      </p:sp>
      <p:sp>
        <p:nvSpPr>
          <p:cNvPr id="3" name="Title 2"/>
          <p:cNvSpPr>
            <a:spLocks noGrp="1"/>
          </p:cNvSpPr>
          <p:nvPr>
            <p:ph type="title"/>
          </p:nvPr>
        </p:nvSpPr>
        <p:spPr>
          <a:xfrm>
            <a:off x="291983" y="1394833"/>
            <a:ext cx="2747214" cy="2314809"/>
          </a:xfrm>
        </p:spPr>
        <p:txBody>
          <a:bodyPr>
            <a:normAutofit/>
          </a:bodyPr>
          <a:lstStyle/>
          <a:p>
            <a:pPr algn="ctr"/>
            <a:r>
              <a:rPr lang="en-US" sz="5400" b="1" dirty="0">
                <a:solidFill>
                  <a:schemeClr val="bg2"/>
                </a:solidFill>
                <a:effectLst/>
                <a:latin typeface="+mn-lt"/>
              </a:rPr>
              <a:t>Travel</a:t>
            </a:r>
          </a:p>
        </p:txBody>
      </p:sp>
      <p:sp>
        <p:nvSpPr>
          <p:cNvPr id="2" name="Content Placeholder 1"/>
          <p:cNvSpPr>
            <a:spLocks noGrp="1"/>
          </p:cNvSpPr>
          <p:nvPr>
            <p:ph idx="1"/>
          </p:nvPr>
        </p:nvSpPr>
        <p:spPr>
          <a:xfrm>
            <a:off x="3903081" y="1645920"/>
            <a:ext cx="4702076" cy="4470821"/>
          </a:xfrm>
        </p:spPr>
        <p:txBody>
          <a:bodyPr>
            <a:normAutofit/>
          </a:bodyPr>
          <a:lstStyle/>
          <a:p>
            <a:pPr marL="109728" indent="0">
              <a:lnSpc>
                <a:spcPct val="90000"/>
              </a:lnSpc>
              <a:buNone/>
            </a:pPr>
            <a:r>
              <a:rPr lang="en-US" sz="1400" b="1" dirty="0">
                <a:cs typeface="Times New Roman" panose="02020603050405020304" pitchFamily="18" charset="0"/>
              </a:rPr>
              <a:t>If  you are moving away from Fort Carson, you may request advance travel pay. </a:t>
            </a:r>
          </a:p>
          <a:p>
            <a:pPr marL="109728" indent="0">
              <a:lnSpc>
                <a:spcPct val="90000"/>
              </a:lnSpc>
              <a:buNone/>
            </a:pPr>
            <a:r>
              <a:rPr lang="en-US" sz="1400" b="1" dirty="0">
                <a:cs typeface="Times New Roman" panose="02020603050405020304" pitchFamily="18" charset="0"/>
              </a:rPr>
              <a:t>See JPPSO located in the Mountain Post Soldier Center, Bldg. 1525   </a:t>
            </a:r>
          </a:p>
          <a:p>
            <a:pPr marL="109728" indent="0">
              <a:lnSpc>
                <a:spcPct val="90000"/>
              </a:lnSpc>
              <a:buNone/>
            </a:pPr>
            <a:r>
              <a:rPr lang="en-US" sz="1400" b="1" i="1" dirty="0">
                <a:cs typeface="Times New Roman" panose="02020603050405020304" pitchFamily="18" charset="0"/>
              </a:rPr>
              <a:t>YOU MUST HAVE ORDERS!!! </a:t>
            </a:r>
          </a:p>
          <a:p>
            <a:pPr>
              <a:lnSpc>
                <a:spcPct val="90000"/>
              </a:lnSpc>
            </a:pPr>
            <a:r>
              <a:rPr lang="en-US" sz="1400" b="1" dirty="0">
                <a:cs typeface="Times New Roman" panose="02020603050405020304" pitchFamily="18" charset="0"/>
              </a:rPr>
              <a:t>Full Government move and/or partial DITY </a:t>
            </a:r>
          </a:p>
          <a:p>
            <a:pPr>
              <a:lnSpc>
                <a:spcPct val="90000"/>
              </a:lnSpc>
            </a:pPr>
            <a:r>
              <a:rPr lang="en-US" sz="1400" b="1" dirty="0">
                <a:cs typeface="Times New Roman" panose="02020603050405020304" pitchFamily="18" charset="0"/>
              </a:rPr>
              <a:t>DITY </a:t>
            </a:r>
          </a:p>
          <a:p>
            <a:pPr lvl="1">
              <a:lnSpc>
                <a:spcPct val="90000"/>
              </a:lnSpc>
            </a:pPr>
            <a:r>
              <a:rPr lang="en-US" sz="1400" b="1" dirty="0">
                <a:cs typeface="Times New Roman" panose="02020603050405020304" pitchFamily="18" charset="0"/>
              </a:rPr>
              <a:t>Keep all receipts of travel (e.g., lodging, weight tickets)</a:t>
            </a:r>
          </a:p>
          <a:p>
            <a:pPr lvl="1">
              <a:lnSpc>
                <a:spcPct val="90000"/>
              </a:lnSpc>
            </a:pPr>
            <a:r>
              <a:rPr lang="en-US" sz="1400" b="1" dirty="0">
                <a:cs typeface="Times New Roman" panose="02020603050405020304" pitchFamily="18" charset="0"/>
              </a:rPr>
              <a:t>7-14 days for pickup of HHG. </a:t>
            </a:r>
          </a:p>
          <a:p>
            <a:pPr marL="457207" lvl="1" indent="0">
              <a:lnSpc>
                <a:spcPct val="90000"/>
              </a:lnSpc>
              <a:buNone/>
            </a:pPr>
            <a:endParaRPr lang="en-US" sz="1400" b="1" dirty="0">
              <a:cs typeface="Times New Roman" panose="02020603050405020304" pitchFamily="18" charset="0"/>
            </a:endParaRPr>
          </a:p>
          <a:p>
            <a:pPr marL="457207" lvl="1" indent="0">
              <a:lnSpc>
                <a:spcPct val="90000"/>
              </a:lnSpc>
              <a:buNone/>
            </a:pPr>
            <a:r>
              <a:rPr lang="en-US" sz="1400" b="1" dirty="0">
                <a:cs typeface="Times New Roman" panose="02020603050405020304" pitchFamily="18" charset="0"/>
              </a:rPr>
              <a:t>KEEP ORIGINAL DOCUMENTATION WHEN SETTLING TRAVEL VOUCHER</a:t>
            </a:r>
          </a:p>
          <a:p>
            <a:pPr lvl="1">
              <a:lnSpc>
                <a:spcPct val="90000"/>
              </a:lnSpc>
            </a:pPr>
            <a:r>
              <a:rPr lang="en-US" sz="1400" b="1" dirty="0">
                <a:cs typeface="Times New Roman" panose="02020603050405020304" pitchFamily="18" charset="0"/>
              </a:rPr>
              <a:t>Not moving your things? Wagon Travel office (SRP) will purchase you a plane ticket home.</a:t>
            </a:r>
          </a:p>
        </p:txBody>
      </p:sp>
      <p:pic>
        <p:nvPicPr>
          <p:cNvPr id="1026" name="Picture 2" descr="Traveling clipart global travel, Picture #2150701 traveling clipart ...">
            <a:extLst>
              <a:ext uri="{FF2B5EF4-FFF2-40B4-BE49-F238E27FC236}">
                <a16:creationId xmlns:a16="http://schemas.microsoft.com/office/drawing/2014/main" id="{33C5C280-FCBC-1C3A-A2BD-1BA07C73930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076" y="2650874"/>
            <a:ext cx="3465867" cy="346586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4AAD3FD-83A5-4B89-9F8F-01B887086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8B871E38-E745-C0D1-963D-0B467721310A}"/>
              </a:ext>
            </a:extLst>
          </p:cNvPr>
          <p:cNvSpPr txBox="1"/>
          <p:nvPr/>
        </p:nvSpPr>
        <p:spPr>
          <a:xfrm>
            <a:off x="486698" y="629266"/>
            <a:ext cx="3124882" cy="1622321"/>
          </a:xfrm>
          <a:prstGeom prst="rect">
            <a:avLst/>
          </a:prstGeom>
        </p:spPr>
        <p:txBody>
          <a:bodyPr vert="horz" lIns="91440" tIns="45720" rIns="91440" bIns="45720" rtlCol="0" anchor="t">
            <a:normAutofit/>
          </a:bodyPr>
          <a:lstStyle/>
          <a:p>
            <a:pPr>
              <a:spcBef>
                <a:spcPct val="0"/>
              </a:spcBef>
              <a:spcAft>
                <a:spcPts val="600"/>
              </a:spcAft>
            </a:pPr>
            <a:r>
              <a:rPr kumimoji="0" lang="en-US" sz="4200" b="0" i="0" u="none" strike="noStrike" kern="1200" cap="none" spc="0" normalizeH="0" baseline="0" noProof="0">
                <a:ln>
                  <a:noFill/>
                </a:ln>
                <a:solidFill>
                  <a:srgbClr val="EBEBEB"/>
                </a:solidFill>
                <a:effectLst/>
                <a:uLnTx/>
                <a:uFillTx/>
                <a:latin typeface="+mj-lt"/>
                <a:ea typeface="+mj-ea"/>
                <a:cs typeface="+mj-cs"/>
              </a:rPr>
              <a:t>Clearing </a:t>
            </a:r>
          </a:p>
          <a:p>
            <a:pPr>
              <a:spcBef>
                <a:spcPct val="0"/>
              </a:spcBef>
              <a:spcAft>
                <a:spcPts val="600"/>
              </a:spcAft>
            </a:pPr>
            <a:r>
              <a:rPr kumimoji="0" lang="en-US" sz="4200" b="0" i="0" u="none" strike="noStrike" kern="1200" cap="none" spc="0" normalizeH="0" baseline="0" noProof="0">
                <a:ln>
                  <a:noFill/>
                </a:ln>
                <a:solidFill>
                  <a:srgbClr val="EBEBEB"/>
                </a:solidFill>
                <a:effectLst/>
                <a:uLnTx/>
                <a:uFillTx/>
                <a:latin typeface="+mj-lt"/>
                <a:ea typeface="+mj-ea"/>
                <a:cs typeface="+mj-cs"/>
              </a:rPr>
              <a:t>Fort Carson</a:t>
            </a:r>
            <a:endParaRPr lang="en-US" sz="4200" b="0" i="0" kern="1200">
              <a:solidFill>
                <a:srgbClr val="EBEBEB"/>
              </a:solidFill>
              <a:latin typeface="+mj-lt"/>
              <a:ea typeface="+mj-ea"/>
              <a:cs typeface="+mj-cs"/>
            </a:endParaRPr>
          </a:p>
        </p:txBody>
      </p:sp>
      <p:sp>
        <p:nvSpPr>
          <p:cNvPr id="14" name="Freeform 31">
            <a:extLst>
              <a:ext uri="{FF2B5EF4-FFF2-40B4-BE49-F238E27FC236}">
                <a16:creationId xmlns:a16="http://schemas.microsoft.com/office/drawing/2014/main" id="{61752F1D-FC0F-4103-9584-630E643CCD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5515" y="-1"/>
            <a:ext cx="419604"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16" name="Freeform: Shape 15">
            <a:extLst>
              <a:ext uri="{FF2B5EF4-FFF2-40B4-BE49-F238E27FC236}">
                <a16:creationId xmlns:a16="http://schemas.microsoft.com/office/drawing/2014/main" id="{70151CB7-E7DE-4917-B831-01DF9CE013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3095864" y="809550"/>
            <a:ext cx="6858001" cy="5238900"/>
          </a:xfrm>
          <a:custGeom>
            <a:avLst/>
            <a:gdLst>
              <a:gd name="connsiteX0" fmla="*/ 6858001 w 6858001"/>
              <a:gd name="connsiteY0" fmla="*/ 1177 h 6985200"/>
              <a:gd name="connsiteX1" fmla="*/ 6858001 w 6858001"/>
              <a:gd name="connsiteY1" fmla="*/ 1344715 h 6985200"/>
              <a:gd name="connsiteX2" fmla="*/ 6858000 w 6858001"/>
              <a:gd name="connsiteY2" fmla="*/ 1344715 h 6985200"/>
              <a:gd name="connsiteX3" fmla="*/ 6858000 w 6858001"/>
              <a:gd name="connsiteY3" fmla="*/ 6985200 h 6985200"/>
              <a:gd name="connsiteX4" fmla="*/ 0 w 6858001"/>
              <a:gd name="connsiteY4" fmla="*/ 6985199 h 6985200"/>
              <a:gd name="connsiteX5" fmla="*/ 0 w 6858001"/>
              <a:gd name="connsiteY5" fmla="*/ 886772 h 6985200"/>
              <a:gd name="connsiteX6" fmla="*/ 1 w 6858001"/>
              <a:gd name="connsiteY6" fmla="*/ 886772 h 6985200"/>
              <a:gd name="connsiteX7" fmla="*/ 1 w 6858001"/>
              <a:gd name="connsiteY7" fmla="*/ 0 h 6985200"/>
              <a:gd name="connsiteX8" fmla="*/ 40463 w 6858001"/>
              <a:gd name="connsiteY8" fmla="*/ 5883 h 6985200"/>
              <a:gd name="connsiteX9" fmla="*/ 159107 w 6858001"/>
              <a:gd name="connsiteY9" fmla="*/ 23196 h 6985200"/>
              <a:gd name="connsiteX10" fmla="*/ 245518 w 6858001"/>
              <a:gd name="connsiteY10" fmla="*/ 35299 h 6985200"/>
              <a:gd name="connsiteX11" fmla="*/ 348388 w 6858001"/>
              <a:gd name="connsiteY11" fmla="*/ 48073 h 6985200"/>
              <a:gd name="connsiteX12" fmla="*/ 470460 w 6858001"/>
              <a:gd name="connsiteY12" fmla="*/ 63369 h 6985200"/>
              <a:gd name="connsiteX13" fmla="*/ 605563 w 6858001"/>
              <a:gd name="connsiteY13" fmla="*/ 79506 h 6985200"/>
              <a:gd name="connsiteX14" fmla="*/ 757810 w 6858001"/>
              <a:gd name="connsiteY14" fmla="*/ 96483 h 6985200"/>
              <a:gd name="connsiteX15" fmla="*/ 923774 w 6858001"/>
              <a:gd name="connsiteY15" fmla="*/ 114469 h 6985200"/>
              <a:gd name="connsiteX16" fmla="*/ 1104139 w 6858001"/>
              <a:gd name="connsiteY16" fmla="*/ 132454 h 6985200"/>
              <a:gd name="connsiteX17" fmla="*/ 1296163 w 6858001"/>
              <a:gd name="connsiteY17" fmla="*/ 150776 h 6985200"/>
              <a:gd name="connsiteX18" fmla="*/ 1503275 w 6858001"/>
              <a:gd name="connsiteY18" fmla="*/ 167753 h 6985200"/>
              <a:gd name="connsiteX19" fmla="*/ 1719988 w 6858001"/>
              <a:gd name="connsiteY19" fmla="*/ 184058 h 6985200"/>
              <a:gd name="connsiteX20" fmla="*/ 1949045 w 6858001"/>
              <a:gd name="connsiteY20" fmla="*/ 198849 h 6985200"/>
              <a:gd name="connsiteX21" fmla="*/ 2187703 w 6858001"/>
              <a:gd name="connsiteY21" fmla="*/ 212969 h 6985200"/>
              <a:gd name="connsiteX22" fmla="*/ 2436649 w 6858001"/>
              <a:gd name="connsiteY22" fmla="*/ 226248 h 6985200"/>
              <a:gd name="connsiteX23" fmla="*/ 2564208 w 6858001"/>
              <a:gd name="connsiteY23" fmla="*/ 230955 h 6985200"/>
              <a:gd name="connsiteX24" fmla="*/ 2694509 w 6858001"/>
              <a:gd name="connsiteY24" fmla="*/ 236165 h 6985200"/>
              <a:gd name="connsiteX25" fmla="*/ 2826869 w 6858001"/>
              <a:gd name="connsiteY25" fmla="*/ 241040 h 6985200"/>
              <a:gd name="connsiteX26" fmla="*/ 2959914 w 6858001"/>
              <a:gd name="connsiteY26" fmla="*/ 244234 h 6985200"/>
              <a:gd name="connsiteX27" fmla="*/ 3095702 w 6858001"/>
              <a:gd name="connsiteY27" fmla="*/ 247091 h 6985200"/>
              <a:gd name="connsiteX28" fmla="*/ 3232862 w 6858001"/>
              <a:gd name="connsiteY28" fmla="*/ 250117 h 6985200"/>
              <a:gd name="connsiteX29" fmla="*/ 3372766 w 6858001"/>
              <a:gd name="connsiteY29" fmla="*/ 252134 h 6985200"/>
              <a:gd name="connsiteX30" fmla="*/ 3514040 w 6858001"/>
              <a:gd name="connsiteY30" fmla="*/ 252134 h 6985200"/>
              <a:gd name="connsiteX31" fmla="*/ 3656686 w 6858001"/>
              <a:gd name="connsiteY31" fmla="*/ 253142 h 6985200"/>
              <a:gd name="connsiteX32" fmla="*/ 3800705 w 6858001"/>
              <a:gd name="connsiteY32" fmla="*/ 252134 h 6985200"/>
              <a:gd name="connsiteX33" fmla="*/ 3946780 w 6858001"/>
              <a:gd name="connsiteY33" fmla="*/ 250117 h 6985200"/>
              <a:gd name="connsiteX34" fmla="*/ 4092856 w 6858001"/>
              <a:gd name="connsiteY34" fmla="*/ 248268 h 6985200"/>
              <a:gd name="connsiteX35" fmla="*/ 4240988 w 6858001"/>
              <a:gd name="connsiteY35" fmla="*/ 244234 h 6985200"/>
              <a:gd name="connsiteX36" fmla="*/ 4390492 w 6858001"/>
              <a:gd name="connsiteY36" fmla="*/ 240032 h 6985200"/>
              <a:gd name="connsiteX37" fmla="*/ 4539997 w 6858001"/>
              <a:gd name="connsiteY37" fmla="*/ 235157 h 6985200"/>
              <a:gd name="connsiteX38" fmla="*/ 4690873 w 6858001"/>
              <a:gd name="connsiteY38" fmla="*/ 228266 h 6985200"/>
              <a:gd name="connsiteX39" fmla="*/ 4843120 w 6858001"/>
              <a:gd name="connsiteY39" fmla="*/ 220029 h 6985200"/>
              <a:gd name="connsiteX40" fmla="*/ 4996054 w 6858001"/>
              <a:gd name="connsiteY40" fmla="*/ 212129 h 6985200"/>
              <a:gd name="connsiteX41" fmla="*/ 5148987 w 6858001"/>
              <a:gd name="connsiteY41" fmla="*/ 202044 h 6985200"/>
              <a:gd name="connsiteX42" fmla="*/ 5303978 w 6858001"/>
              <a:gd name="connsiteY42" fmla="*/ 189941 h 6985200"/>
              <a:gd name="connsiteX43" fmla="*/ 5456911 w 6858001"/>
              <a:gd name="connsiteY43" fmla="*/ 177839 h 6985200"/>
              <a:gd name="connsiteX44" fmla="*/ 5612588 w 6858001"/>
              <a:gd name="connsiteY44" fmla="*/ 163887 h 6985200"/>
              <a:gd name="connsiteX45" fmla="*/ 5768950 w 6858001"/>
              <a:gd name="connsiteY45" fmla="*/ 148591 h 6985200"/>
              <a:gd name="connsiteX46" fmla="*/ 5923255 w 6858001"/>
              <a:gd name="connsiteY46" fmla="*/ 132455 h 6985200"/>
              <a:gd name="connsiteX47" fmla="*/ 6079618 w 6858001"/>
              <a:gd name="connsiteY47" fmla="*/ 113629 h 6985200"/>
              <a:gd name="connsiteX48" fmla="*/ 6235294 w 6858001"/>
              <a:gd name="connsiteY48" fmla="*/ 93458 h 6985200"/>
              <a:gd name="connsiteX49" fmla="*/ 6391657 w 6858001"/>
              <a:gd name="connsiteY49" fmla="*/ 73455 h 6985200"/>
              <a:gd name="connsiteX50" fmla="*/ 6547333 w 6858001"/>
              <a:gd name="connsiteY50" fmla="*/ 50091 h 6985200"/>
              <a:gd name="connsiteX51" fmla="*/ 6702324 w 6858001"/>
              <a:gd name="connsiteY51" fmla="*/ 26222 h 698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6985200">
                <a:moveTo>
                  <a:pt x="6858001" y="1177"/>
                </a:moveTo>
                <a:lnTo>
                  <a:pt x="6858001" y="1344715"/>
                </a:lnTo>
                <a:lnTo>
                  <a:pt x="6858000" y="1344715"/>
                </a:lnTo>
                <a:lnTo>
                  <a:pt x="6858000" y="6985200"/>
                </a:lnTo>
                <a:lnTo>
                  <a:pt x="0" y="6985199"/>
                </a:lnTo>
                <a:lnTo>
                  <a:pt x="0" y="886772"/>
                </a:lnTo>
                <a:lnTo>
                  <a:pt x="1" y="886772"/>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9" y="241040"/>
                </a:lnTo>
                <a:lnTo>
                  <a:pt x="2959914" y="244234"/>
                </a:lnTo>
                <a:lnTo>
                  <a:pt x="3095702" y="247091"/>
                </a:lnTo>
                <a:lnTo>
                  <a:pt x="3232862" y="250117"/>
                </a:lnTo>
                <a:lnTo>
                  <a:pt x="3372766" y="252134"/>
                </a:lnTo>
                <a:lnTo>
                  <a:pt x="3514040" y="252134"/>
                </a:lnTo>
                <a:lnTo>
                  <a:pt x="3656686" y="253142"/>
                </a:lnTo>
                <a:lnTo>
                  <a:pt x="3800705" y="252134"/>
                </a:lnTo>
                <a:lnTo>
                  <a:pt x="3946780" y="250117"/>
                </a:lnTo>
                <a:lnTo>
                  <a:pt x="4092856"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txBody>
          <a:bodyPr/>
          <a:lstStyle/>
          <a:p>
            <a:endParaRPr lang="en-US"/>
          </a:p>
        </p:txBody>
      </p:sp>
      <p:pic>
        <p:nvPicPr>
          <p:cNvPr id="7" name="Picture 6" descr="Mountain Post READY">
            <a:extLst>
              <a:ext uri="{FF2B5EF4-FFF2-40B4-BE49-F238E27FC236}">
                <a16:creationId xmlns:a16="http://schemas.microsoft.com/office/drawing/2014/main" id="{96E68875-C07B-E6A4-4377-2B37353B3DA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570494" y="2473565"/>
            <a:ext cx="4087416" cy="1910867"/>
          </a:xfrm>
          <a:prstGeom prst="rect">
            <a:avLst/>
          </a:prstGeom>
          <a:noFill/>
          <a:effectLst/>
          <a:extLst>
            <a:ext uri="{909E8E84-426E-40DD-AFC4-6F175D3DCCD1}">
              <a14:hiddenFill xmlns:a14="http://schemas.microsoft.com/office/drawing/2010/main">
                <a:solidFill>
                  <a:srgbClr val="FFFFFF"/>
                </a:solidFill>
              </a14:hiddenFill>
            </a:ext>
          </a:extLst>
        </p:spPr>
      </p:pic>
      <p:sp>
        <p:nvSpPr>
          <p:cNvPr id="18" name="Rectangle 17">
            <a:extLst>
              <a:ext uri="{FF2B5EF4-FFF2-40B4-BE49-F238E27FC236}">
                <a16:creationId xmlns:a16="http://schemas.microsoft.com/office/drawing/2014/main" id="{A92A1116-1C84-41DF-B803-1F7B0883EC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1836"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 name="Slide Number Placeholder 3">
            <a:extLst>
              <a:ext uri="{FF2B5EF4-FFF2-40B4-BE49-F238E27FC236}">
                <a16:creationId xmlns:a16="http://schemas.microsoft.com/office/drawing/2014/main" id="{D1930077-8036-436F-601B-867B8AEB176E}"/>
              </a:ext>
            </a:extLst>
          </p:cNvPr>
          <p:cNvSpPr>
            <a:spLocks noGrp="1"/>
          </p:cNvSpPr>
          <p:nvPr>
            <p:ph type="sldNum" sz="quarter" idx="12"/>
          </p:nvPr>
        </p:nvSpPr>
        <p:spPr>
          <a:xfrm>
            <a:off x="7764405" y="295729"/>
            <a:ext cx="628649" cy="767687"/>
          </a:xfrm>
        </p:spPr>
        <p:txBody>
          <a:bodyPr vert="horz" lIns="91440" tIns="45720" rIns="91440" bIns="45720" rtlCol="0" anchor="b">
            <a:normAutofit/>
          </a:bodyPr>
          <a:lstStyle/>
          <a:p>
            <a:pPr defTabSz="914400">
              <a:spcAft>
                <a:spcPts val="600"/>
              </a:spcAft>
            </a:pPr>
            <a:fld id="{634341FE-05D9-4F1A-A41F-2112E4F71761}" type="slidenum">
              <a:rPr lang="en-US" sz="2800">
                <a:solidFill>
                  <a:srgbClr val="FFFFFF"/>
                </a:solidFill>
              </a:rPr>
              <a:pPr defTabSz="914400">
                <a:spcAft>
                  <a:spcPts val="600"/>
                </a:spcAft>
              </a:pPr>
              <a:t>14</a:t>
            </a:fld>
            <a:endParaRPr lang="en-US" sz="2800">
              <a:solidFill>
                <a:srgbClr val="FFFFFF"/>
              </a:solidFill>
            </a:endParaRPr>
          </a:p>
        </p:txBody>
      </p:sp>
      <p:sp>
        <p:nvSpPr>
          <p:cNvPr id="6" name="TextBox 5">
            <a:extLst>
              <a:ext uri="{FF2B5EF4-FFF2-40B4-BE49-F238E27FC236}">
                <a16:creationId xmlns:a16="http://schemas.microsoft.com/office/drawing/2014/main" id="{13F0D79E-C3E1-4D5C-CC8B-F75F10E65CA2}"/>
              </a:ext>
            </a:extLst>
          </p:cNvPr>
          <p:cNvSpPr txBox="1"/>
          <p:nvPr/>
        </p:nvSpPr>
        <p:spPr>
          <a:xfrm>
            <a:off x="486698" y="2438400"/>
            <a:ext cx="3124882" cy="3785419"/>
          </a:xfrm>
          <a:prstGeom prst="rect">
            <a:avLst/>
          </a:prstGeom>
        </p:spPr>
        <p:txBody>
          <a:bodyPr vert="horz" lIns="91440" tIns="45720" rIns="91440" bIns="45720" rtlCol="0">
            <a:normAutofit/>
          </a:bodyPr>
          <a:lstStyle/>
          <a:p>
            <a:pPr marL="342906" marR="0" lvl="0" indent="-342906" fontAlgn="auto">
              <a:lnSpc>
                <a:spcPct val="90000"/>
              </a:lnSpc>
              <a:spcBef>
                <a:spcPts val="1000"/>
              </a:spcBef>
              <a:buClr>
                <a:schemeClr val="bg2">
                  <a:lumMod val="40000"/>
                  <a:lumOff val="60000"/>
                </a:schemeClr>
              </a:buClr>
              <a:buSzPct val="80000"/>
              <a:buFont typeface="Wingdings 3" charset="2"/>
              <a:buChar char=""/>
              <a:tabLst/>
              <a:defRPr/>
            </a:pPr>
            <a:r>
              <a:rPr kumimoji="0" lang="en-US" sz="1100" u="none" strike="noStrike" cap="none" spc="0" normalizeH="0" baseline="0" noProof="0">
                <a:ln>
                  <a:noFill/>
                </a:ln>
                <a:solidFill>
                  <a:srgbClr val="EBEBEB"/>
                </a:solidFill>
                <a:effectLst/>
                <a:uLnTx/>
                <a:uFillTx/>
                <a:latin typeface="+mj-lt"/>
                <a:ea typeface="+mj-ea"/>
                <a:cs typeface="+mj-cs"/>
              </a:rPr>
              <a:t>Mountain Post Soldier Center Building 1525 </a:t>
            </a:r>
          </a:p>
          <a:p>
            <a:pPr marL="457200" marR="0" lvl="1" indent="0" fontAlgn="auto">
              <a:lnSpc>
                <a:spcPct val="90000"/>
              </a:lnSpc>
              <a:spcBef>
                <a:spcPts val="1000"/>
              </a:spcBef>
              <a:buClr>
                <a:schemeClr val="bg2">
                  <a:lumMod val="40000"/>
                  <a:lumOff val="60000"/>
                </a:schemeClr>
              </a:buClr>
              <a:buSzPct val="80000"/>
              <a:buFont typeface="Wingdings 3" charset="2"/>
              <a:buChar char=""/>
              <a:tabLst/>
              <a:defRPr/>
            </a:pPr>
            <a:r>
              <a:rPr kumimoji="0" lang="en-US" sz="1100" u="none" strike="noStrike" cap="none" spc="0" normalizeH="0" baseline="0" noProof="0">
                <a:ln>
                  <a:noFill/>
                </a:ln>
                <a:solidFill>
                  <a:srgbClr val="EBEBEB"/>
                </a:solidFill>
                <a:effectLst/>
                <a:uLnTx/>
                <a:uFillTx/>
                <a:latin typeface="+mj-lt"/>
                <a:ea typeface="+mj-ea"/>
                <a:cs typeface="+mj-cs"/>
              </a:rPr>
              <a:t>(Old Commissary, next to CIF)</a:t>
            </a:r>
          </a:p>
          <a:p>
            <a:pPr marL="342906" marR="0" lvl="0" indent="-342906" fontAlgn="auto">
              <a:lnSpc>
                <a:spcPct val="90000"/>
              </a:lnSpc>
              <a:spcBef>
                <a:spcPts val="1000"/>
              </a:spcBef>
              <a:buClr>
                <a:schemeClr val="bg2">
                  <a:lumMod val="40000"/>
                  <a:lumOff val="60000"/>
                </a:schemeClr>
              </a:buClr>
              <a:buSzPct val="80000"/>
              <a:buFont typeface="Wingdings 3" charset="2"/>
              <a:buChar char=""/>
              <a:tabLst/>
              <a:defRPr/>
            </a:pPr>
            <a:r>
              <a:rPr kumimoji="0" lang="en-US" sz="1100" u="none" strike="noStrike" cap="none" spc="0" normalizeH="0" baseline="0" noProof="0">
                <a:ln>
                  <a:noFill/>
                </a:ln>
                <a:solidFill>
                  <a:srgbClr val="EBEBEB"/>
                </a:solidFill>
                <a:effectLst/>
                <a:uLnTx/>
                <a:uFillTx/>
                <a:latin typeface="+mj-lt"/>
                <a:ea typeface="+mj-ea"/>
                <a:cs typeface="+mj-cs"/>
              </a:rPr>
              <a:t>TRANSITION LEAVE through IPSS-A and Orders</a:t>
            </a:r>
          </a:p>
          <a:p>
            <a:pPr marL="342906" marR="0" lvl="0" indent="-342906" fontAlgn="auto">
              <a:lnSpc>
                <a:spcPct val="90000"/>
              </a:lnSpc>
              <a:spcBef>
                <a:spcPts val="1000"/>
              </a:spcBef>
              <a:buClr>
                <a:schemeClr val="bg2">
                  <a:lumMod val="40000"/>
                  <a:lumOff val="60000"/>
                </a:schemeClr>
              </a:buClr>
              <a:buSzPct val="80000"/>
              <a:buFont typeface="Wingdings 3" charset="2"/>
              <a:buChar char=""/>
              <a:tabLst/>
              <a:defRPr/>
            </a:pPr>
            <a:r>
              <a:rPr kumimoji="0" lang="en-US" sz="1100" u="none" strike="noStrike" cap="none" spc="0" normalizeH="0" baseline="0" noProof="0">
                <a:ln>
                  <a:noFill/>
                </a:ln>
                <a:solidFill>
                  <a:srgbClr val="EBEBEB"/>
                </a:solidFill>
                <a:effectLst/>
                <a:uLnTx/>
                <a:uFillTx/>
                <a:latin typeface="+mj-lt"/>
                <a:ea typeface="+mj-ea"/>
                <a:cs typeface="+mj-cs"/>
              </a:rPr>
              <a:t>Begin no sooner than 10 Working days prior to leave starting</a:t>
            </a:r>
          </a:p>
          <a:p>
            <a:pPr marL="342906" marR="0" lvl="0" indent="-342906" fontAlgn="auto">
              <a:lnSpc>
                <a:spcPct val="90000"/>
              </a:lnSpc>
              <a:spcBef>
                <a:spcPts val="1000"/>
              </a:spcBef>
              <a:buClr>
                <a:schemeClr val="bg2">
                  <a:lumMod val="40000"/>
                  <a:lumOff val="60000"/>
                </a:schemeClr>
              </a:buClr>
              <a:buSzPct val="80000"/>
              <a:buFont typeface="Wingdings 3" charset="2"/>
              <a:buChar char=""/>
              <a:tabLst/>
              <a:defRPr/>
            </a:pPr>
            <a:r>
              <a:rPr kumimoji="0" lang="en-US" sz="1100" u="none" strike="noStrike" cap="none" spc="0" normalizeH="0" baseline="0" noProof="0">
                <a:ln>
                  <a:noFill/>
                </a:ln>
                <a:solidFill>
                  <a:srgbClr val="EBEBEB"/>
                </a:solidFill>
                <a:effectLst/>
                <a:uLnTx/>
                <a:uFillTx/>
                <a:latin typeface="+mj-lt"/>
                <a:ea typeface="+mj-ea"/>
                <a:cs typeface="+mj-cs"/>
              </a:rPr>
              <a:t>No leave form required if you are selling leave</a:t>
            </a:r>
          </a:p>
          <a:p>
            <a:pPr marL="0" marR="0" lvl="0" indent="0" fontAlgn="auto">
              <a:lnSpc>
                <a:spcPct val="90000"/>
              </a:lnSpc>
              <a:spcBef>
                <a:spcPts val="1000"/>
              </a:spcBef>
              <a:buClr>
                <a:schemeClr val="bg2">
                  <a:lumMod val="40000"/>
                  <a:lumOff val="60000"/>
                </a:schemeClr>
              </a:buClr>
              <a:buSzPct val="80000"/>
              <a:buFont typeface="Wingdings 3" charset="2"/>
              <a:buChar char=""/>
              <a:tabLst/>
              <a:defRPr/>
            </a:pPr>
            <a:r>
              <a:rPr kumimoji="0" lang="en-US" sz="1100" u="none" strike="noStrike" cap="none" spc="0" normalizeH="0" baseline="0" noProof="0">
                <a:ln>
                  <a:noFill/>
                </a:ln>
                <a:solidFill>
                  <a:srgbClr val="EBEBEB"/>
                </a:solidFill>
                <a:effectLst/>
                <a:uLnTx/>
                <a:uFillTx/>
                <a:latin typeface="+mj-lt"/>
                <a:ea typeface="+mj-ea"/>
                <a:cs typeface="+mj-cs"/>
              </a:rPr>
              <a:t> Things you can clear early:</a:t>
            </a:r>
            <a:r>
              <a:rPr kumimoji="0" lang="en-US" sz="1100" u="none" strike="noStrike" cap="none" spc="0" normalizeH="0" baseline="0" noProof="0">
                <a:ln>
                  <a:noFill/>
                </a:ln>
                <a:solidFill>
                  <a:srgbClr val="EBEBEB"/>
                </a:solidFill>
                <a:effectLst/>
                <a:highlight>
                  <a:srgbClr val="FFFF00"/>
                </a:highlight>
                <a:uLnTx/>
                <a:uFillTx/>
                <a:latin typeface="+mj-lt"/>
                <a:ea typeface="+mj-ea"/>
                <a:cs typeface="+mj-cs"/>
              </a:rPr>
              <a:t> </a:t>
            </a:r>
          </a:p>
          <a:p>
            <a:pPr marL="624078" marR="0" lvl="0" indent="-514350" fontAlgn="auto">
              <a:lnSpc>
                <a:spcPct val="90000"/>
              </a:lnSpc>
              <a:spcBef>
                <a:spcPts val="1000"/>
              </a:spcBef>
              <a:buClr>
                <a:schemeClr val="bg2">
                  <a:lumMod val="40000"/>
                  <a:lumOff val="60000"/>
                </a:schemeClr>
              </a:buClr>
              <a:buSzPct val="80000"/>
              <a:buFont typeface="Wingdings 3" charset="2"/>
              <a:buChar char=""/>
              <a:tabLst/>
              <a:defRPr/>
            </a:pPr>
            <a:r>
              <a:rPr kumimoji="0" lang="en-US" sz="1100" u="none" strike="noStrike" cap="none" spc="0" normalizeH="0" baseline="0" noProof="0">
                <a:ln>
                  <a:noFill/>
                </a:ln>
                <a:solidFill>
                  <a:srgbClr val="EBEBEB"/>
                </a:solidFill>
                <a:effectLst/>
                <a:uLnTx/>
                <a:uFillTx/>
                <a:latin typeface="+mj-lt"/>
                <a:ea typeface="+mj-ea"/>
                <a:cs typeface="+mj-cs"/>
              </a:rPr>
              <a:t>CIF (requires early turn-in memo from CDR)- call or schedule through AKO</a:t>
            </a:r>
          </a:p>
          <a:p>
            <a:pPr marL="624078" marR="0" lvl="0" indent="-514350" fontAlgn="auto">
              <a:lnSpc>
                <a:spcPct val="90000"/>
              </a:lnSpc>
              <a:spcBef>
                <a:spcPts val="1000"/>
              </a:spcBef>
              <a:buClr>
                <a:schemeClr val="bg2">
                  <a:lumMod val="40000"/>
                  <a:lumOff val="60000"/>
                </a:schemeClr>
              </a:buClr>
              <a:buSzPct val="80000"/>
              <a:buFont typeface="Wingdings 3" charset="2"/>
              <a:buChar char=""/>
              <a:tabLst/>
              <a:defRPr/>
            </a:pPr>
            <a:r>
              <a:rPr kumimoji="0" lang="en-US" sz="1100" u="none" strike="noStrike" cap="none" spc="0" normalizeH="0" baseline="0" noProof="0">
                <a:ln>
                  <a:noFill/>
                </a:ln>
                <a:solidFill>
                  <a:srgbClr val="EBEBEB"/>
                </a:solidFill>
                <a:effectLst/>
                <a:uLnTx/>
                <a:uFillTx/>
                <a:latin typeface="+mj-lt"/>
                <a:ea typeface="+mj-ea"/>
                <a:cs typeface="+mj-cs"/>
              </a:rPr>
              <a:t>TAP (must be complete prior to your final out date)</a:t>
            </a:r>
          </a:p>
        </p:txBody>
      </p:sp>
    </p:spTree>
    <p:extLst>
      <p:ext uri="{BB962C8B-B14F-4D97-AF65-F5344CB8AC3E}">
        <p14:creationId xmlns:p14="http://schemas.microsoft.com/office/powerpoint/2010/main" val="578060270"/>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B0EDF-E4D3-AF7B-4133-036EC6A1BE98}"/>
              </a:ext>
            </a:extLst>
          </p:cNvPr>
          <p:cNvSpPr>
            <a:spLocks noGrp="1"/>
          </p:cNvSpPr>
          <p:nvPr>
            <p:ph type="title"/>
          </p:nvPr>
        </p:nvSpPr>
        <p:spPr/>
        <p:txBody>
          <a:bodyPr/>
          <a:lstStyle/>
          <a:p>
            <a:r>
              <a:rPr lang="en-US" b="1" dirty="0"/>
              <a:t>Survivor Benefit Plan (SBP)</a:t>
            </a:r>
          </a:p>
        </p:txBody>
      </p:sp>
      <p:sp>
        <p:nvSpPr>
          <p:cNvPr id="3" name="Content Placeholder 2">
            <a:extLst>
              <a:ext uri="{FF2B5EF4-FFF2-40B4-BE49-F238E27FC236}">
                <a16:creationId xmlns:a16="http://schemas.microsoft.com/office/drawing/2014/main" id="{6C189617-FF30-822B-08CF-EB27FFA1186E}"/>
              </a:ext>
            </a:extLst>
          </p:cNvPr>
          <p:cNvSpPr>
            <a:spLocks noGrp="1"/>
          </p:cNvSpPr>
          <p:nvPr>
            <p:ph idx="1"/>
          </p:nvPr>
        </p:nvSpPr>
        <p:spPr/>
        <p:txBody>
          <a:bodyPr/>
          <a:lstStyle/>
          <a:p>
            <a:r>
              <a:rPr lang="en-US" dirty="0"/>
              <a:t>Military pay, including active duty pay and allowances and retired pay, stops upon a Soldier's death. The Survivor Benefit Plan (SBP) is a program through which the Department of Defense provides monthly, cost-of-living-adjusted income to eligible survivors of Soldiers who die on Active Duty in the line of duty, including Reserve Soldiers and National Guard Soldiers who die on Federal Active Duty in the line of duty and Retired Soldiers who choose to continue participating in the program after they retire.</a:t>
            </a:r>
          </a:p>
        </p:txBody>
      </p:sp>
      <p:sp>
        <p:nvSpPr>
          <p:cNvPr id="4" name="Slide Number Placeholder 3">
            <a:extLst>
              <a:ext uri="{FF2B5EF4-FFF2-40B4-BE49-F238E27FC236}">
                <a16:creationId xmlns:a16="http://schemas.microsoft.com/office/drawing/2014/main" id="{469368F8-F352-680F-7631-5A9816B4A770}"/>
              </a:ext>
            </a:extLst>
          </p:cNvPr>
          <p:cNvSpPr>
            <a:spLocks noGrp="1"/>
          </p:cNvSpPr>
          <p:nvPr>
            <p:ph type="sldNum" sz="quarter" idx="12"/>
          </p:nvPr>
        </p:nvSpPr>
        <p:spPr/>
        <p:txBody>
          <a:bodyPr/>
          <a:lstStyle/>
          <a:p>
            <a:fld id="{634341FE-05D9-4F1A-A41F-2112E4F71761}" type="slidenum">
              <a:rPr lang="en-US" smtClean="0"/>
              <a:pPr/>
              <a:t>15</a:t>
            </a:fld>
            <a:endParaRPr lang="en-US" dirty="0"/>
          </a:p>
        </p:txBody>
      </p:sp>
    </p:spTree>
    <p:extLst>
      <p:ext uri="{BB962C8B-B14F-4D97-AF65-F5344CB8AC3E}">
        <p14:creationId xmlns:p14="http://schemas.microsoft.com/office/powerpoint/2010/main" val="24504038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D90DF9-1B1D-76FD-3209-780C907CD1CA}"/>
              </a:ext>
            </a:extLst>
          </p:cNvPr>
          <p:cNvSpPr>
            <a:spLocks noGrp="1"/>
          </p:cNvSpPr>
          <p:nvPr>
            <p:ph type="title"/>
          </p:nvPr>
        </p:nvSpPr>
        <p:spPr/>
        <p:txBody>
          <a:bodyPr/>
          <a:lstStyle/>
          <a:p>
            <a:r>
              <a:rPr kumimoji="0" lang="en-US" sz="4200" b="1" i="0" u="none" strike="noStrike" kern="1200" cap="none" spc="0" normalizeH="0" baseline="0" noProof="0" dirty="0">
                <a:ln>
                  <a:noFill/>
                </a:ln>
                <a:solidFill>
                  <a:srgbClr val="EBEBEB"/>
                </a:solidFill>
                <a:effectLst/>
                <a:uLnTx/>
                <a:uFillTx/>
                <a:latin typeface="Century Gothic" panose="020B0502020202020204"/>
                <a:ea typeface="+mj-ea"/>
                <a:cs typeface="+mj-cs"/>
              </a:rPr>
              <a:t>Survivor Benefit Plan (SBP)</a:t>
            </a:r>
            <a:endParaRPr lang="en-US" dirty="0"/>
          </a:p>
        </p:txBody>
      </p:sp>
      <p:sp>
        <p:nvSpPr>
          <p:cNvPr id="3" name="Content Placeholder 2">
            <a:extLst>
              <a:ext uri="{FF2B5EF4-FFF2-40B4-BE49-F238E27FC236}">
                <a16:creationId xmlns:a16="http://schemas.microsoft.com/office/drawing/2014/main" id="{0CDC257A-1F76-BE0A-A04C-3880D022FBDC}"/>
              </a:ext>
            </a:extLst>
          </p:cNvPr>
          <p:cNvSpPr>
            <a:spLocks noGrp="1"/>
          </p:cNvSpPr>
          <p:nvPr>
            <p:ph idx="1"/>
          </p:nvPr>
        </p:nvSpPr>
        <p:spPr/>
        <p:txBody>
          <a:bodyPr/>
          <a:lstStyle/>
          <a:p>
            <a:r>
              <a:rPr lang="en-US" b="1" dirty="0"/>
              <a:t>Soldiers who retire due to a service-connected disability incurred while on active duty, whether Regular or Reserve, may participate in SBP.</a:t>
            </a:r>
          </a:p>
          <a:p>
            <a:endParaRPr lang="en-US" b="1" dirty="0"/>
          </a:p>
          <a:p>
            <a:r>
              <a:rPr lang="en-US" b="1" dirty="0"/>
              <a:t>Reserve and National Guard Soldiers may participate in the Reserve Component Survivor Benefit Plan (RCSBP) when they complete 20 years of qualifying service for non-regular retirement.</a:t>
            </a:r>
          </a:p>
        </p:txBody>
      </p:sp>
      <p:sp>
        <p:nvSpPr>
          <p:cNvPr id="4" name="Slide Number Placeholder 3">
            <a:extLst>
              <a:ext uri="{FF2B5EF4-FFF2-40B4-BE49-F238E27FC236}">
                <a16:creationId xmlns:a16="http://schemas.microsoft.com/office/drawing/2014/main" id="{284E60FE-9EC0-5376-B41D-FEA6A44D417D}"/>
              </a:ext>
            </a:extLst>
          </p:cNvPr>
          <p:cNvSpPr>
            <a:spLocks noGrp="1"/>
          </p:cNvSpPr>
          <p:nvPr>
            <p:ph type="sldNum" sz="quarter" idx="12"/>
          </p:nvPr>
        </p:nvSpPr>
        <p:spPr/>
        <p:txBody>
          <a:bodyPr/>
          <a:lstStyle/>
          <a:p>
            <a:fld id="{634341FE-05D9-4F1A-A41F-2112E4F71761}" type="slidenum">
              <a:rPr lang="en-US" smtClean="0"/>
              <a:pPr/>
              <a:t>16</a:t>
            </a:fld>
            <a:endParaRPr lang="en-US" dirty="0"/>
          </a:p>
        </p:txBody>
      </p:sp>
    </p:spTree>
    <p:extLst>
      <p:ext uri="{BB962C8B-B14F-4D97-AF65-F5344CB8AC3E}">
        <p14:creationId xmlns:p14="http://schemas.microsoft.com/office/powerpoint/2010/main" val="2972190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9552" y="603715"/>
            <a:ext cx="6798734" cy="848807"/>
          </a:xfrm>
        </p:spPr>
        <p:txBody>
          <a:bodyPr/>
          <a:lstStyle/>
          <a:p>
            <a:r>
              <a:rPr lang="en-US" sz="5400" b="1" dirty="0">
                <a:effectLst/>
                <a:latin typeface="+mn-lt"/>
              </a:rPr>
              <a:t>Final out </a:t>
            </a:r>
          </a:p>
        </p:txBody>
      </p:sp>
      <p:sp>
        <p:nvSpPr>
          <p:cNvPr id="2" name="Content Placeholder 1"/>
          <p:cNvSpPr>
            <a:spLocks noGrp="1"/>
          </p:cNvSpPr>
          <p:nvPr>
            <p:ph idx="1"/>
          </p:nvPr>
        </p:nvSpPr>
        <p:spPr>
          <a:xfrm>
            <a:off x="546550" y="1706501"/>
            <a:ext cx="7517837" cy="4422799"/>
          </a:xfrm>
        </p:spPr>
        <p:txBody>
          <a:bodyPr>
            <a:noAutofit/>
          </a:bodyPr>
          <a:lstStyle/>
          <a:p>
            <a:r>
              <a:rPr lang="en-US" sz="2000" b="1" dirty="0"/>
              <a:t>Finance (Cube D)-the day of your final-out if you are taking terminal leave</a:t>
            </a:r>
          </a:p>
          <a:p>
            <a:r>
              <a:rPr lang="en-US" sz="2000" b="1" dirty="0"/>
              <a:t>The day prior to your final-out/separation day if no leave </a:t>
            </a:r>
          </a:p>
          <a:p>
            <a:r>
              <a:rPr lang="en-US" sz="2000" b="1" dirty="0"/>
              <a:t>Ensure accuracy of your Severance Pay (finance)</a:t>
            </a:r>
          </a:p>
          <a:p>
            <a:r>
              <a:rPr lang="en-US" sz="2000" b="1" dirty="0"/>
              <a:t>No sooner than the business day before your leave begins</a:t>
            </a:r>
          </a:p>
          <a:p>
            <a:pPr marL="624078" indent="-514350">
              <a:buFont typeface="+mj-lt"/>
              <a:buAutoNum type="arabicPeriod"/>
            </a:pPr>
            <a:r>
              <a:rPr lang="en-US" sz="2000" b="1" dirty="0"/>
              <a:t>DEERS (SRP 207-209)</a:t>
            </a:r>
          </a:p>
          <a:p>
            <a:pPr marL="624078" indent="-514350">
              <a:buFont typeface="+mj-lt"/>
              <a:buAutoNum type="arabicPeriod"/>
            </a:pPr>
            <a:r>
              <a:rPr lang="en-US" sz="2000" b="1" dirty="0"/>
              <a:t>TRANSITIONS DD-214 (SRP Rm 221)</a:t>
            </a:r>
          </a:p>
          <a:p>
            <a:pPr marL="624078" indent="-514350">
              <a:buFont typeface="+mj-lt"/>
              <a:buAutoNum type="arabicPeriod"/>
            </a:pPr>
            <a:r>
              <a:rPr lang="en-US" sz="2000" b="1" dirty="0"/>
              <a:t>CAPS (Cube E)</a:t>
            </a:r>
          </a:p>
          <a:p>
            <a:pPr marL="624078" indent="-514350">
              <a:buFont typeface="+mj-lt"/>
              <a:buAutoNum type="arabicPeriod"/>
            </a:pPr>
            <a:r>
              <a:rPr lang="en-US" sz="2000" b="1" dirty="0"/>
              <a:t>Building 813, 3</a:t>
            </a:r>
            <a:r>
              <a:rPr lang="en-US" sz="2000" b="1" baseline="30000" dirty="0"/>
              <a:t>rd</a:t>
            </a:r>
            <a:r>
              <a:rPr lang="en-US" sz="2000" b="1" dirty="0"/>
              <a:t> floor, drop off DD-214</a:t>
            </a:r>
          </a:p>
        </p:txBody>
      </p:sp>
      <p:sp>
        <p:nvSpPr>
          <p:cNvPr id="7" name="TextBox 6">
            <a:extLst>
              <a:ext uri="{FF2B5EF4-FFF2-40B4-BE49-F238E27FC236}">
                <a16:creationId xmlns:a16="http://schemas.microsoft.com/office/drawing/2014/main" id="{9F886BB2-D410-FAE5-8937-DEE7C922EE9F}"/>
              </a:ext>
            </a:extLst>
          </p:cNvPr>
          <p:cNvSpPr txBox="1"/>
          <p:nvPr/>
        </p:nvSpPr>
        <p:spPr>
          <a:xfrm>
            <a:off x="7776356" y="419049"/>
            <a:ext cx="684076" cy="523220"/>
          </a:xfrm>
          <a:prstGeom prst="rect">
            <a:avLst/>
          </a:prstGeom>
          <a:noFill/>
        </p:spPr>
        <p:txBody>
          <a:bodyPr wrap="square">
            <a:spAutoFit/>
          </a:bodyPr>
          <a:lstStyle/>
          <a:p>
            <a:fld id="{634341FE-05D9-4F1A-A41F-2112E4F71761}" type="slidenum">
              <a:rPr lang="en-US" sz="2800" smtClean="0"/>
              <a:pPr/>
              <a:t>17</a:t>
            </a:fld>
            <a:endParaRPr lang="en-US" dirty="0"/>
          </a:p>
        </p:txBody>
      </p:sp>
    </p:spTree>
    <p:extLst>
      <p:ext uri="{BB962C8B-B14F-4D97-AF65-F5344CB8AC3E}">
        <p14:creationId xmlns:p14="http://schemas.microsoft.com/office/powerpoint/2010/main" val="35800304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75556" y="512676"/>
            <a:ext cx="7569129" cy="900100"/>
          </a:xfrm>
        </p:spPr>
        <p:txBody>
          <a:bodyPr/>
          <a:lstStyle/>
          <a:p>
            <a:r>
              <a:rPr lang="en-US" b="1" dirty="0">
                <a:effectLst/>
                <a:latin typeface="+mn-lt"/>
                <a:cs typeface="Times New Roman" panose="02020603050405020304" pitchFamily="18" charset="0"/>
              </a:rPr>
              <a:t>DD Form 214</a:t>
            </a:r>
          </a:p>
        </p:txBody>
      </p:sp>
      <p:sp>
        <p:nvSpPr>
          <p:cNvPr id="2" name="Content Placeholder 1"/>
          <p:cNvSpPr>
            <a:spLocks noGrp="1"/>
          </p:cNvSpPr>
          <p:nvPr>
            <p:ph idx="1"/>
          </p:nvPr>
        </p:nvSpPr>
        <p:spPr>
          <a:xfrm>
            <a:off x="575556" y="1411619"/>
            <a:ext cx="7920880" cy="4827157"/>
          </a:xfrm>
        </p:spPr>
        <p:txBody>
          <a:bodyPr>
            <a:normAutofit/>
          </a:bodyPr>
          <a:lstStyle/>
          <a:p>
            <a:r>
              <a:rPr lang="en-US" sz="2000" b="1" dirty="0">
                <a:cs typeface="Times New Roman" panose="02020603050405020304" pitchFamily="18" charset="0"/>
              </a:rPr>
              <a:t>Check for accuracy before signing – </a:t>
            </a:r>
            <a:r>
              <a:rPr lang="en-US" sz="2000" b="1" u="sng" dirty="0">
                <a:cs typeface="Times New Roman" panose="02020603050405020304" pitchFamily="18" charset="0"/>
              </a:rPr>
              <a:t>Your</a:t>
            </a:r>
            <a:r>
              <a:rPr lang="en-US" sz="2000" b="1" dirty="0">
                <a:cs typeface="Times New Roman" panose="02020603050405020304" pitchFamily="18" charset="0"/>
              </a:rPr>
              <a:t> personal responsibility!</a:t>
            </a:r>
          </a:p>
          <a:p>
            <a:r>
              <a:rPr lang="en-US" sz="2000" b="1" dirty="0">
                <a:cs typeface="Times New Roman" panose="02020603050405020304" pitchFamily="18" charset="0"/>
              </a:rPr>
              <a:t>DO NOT LOSE/ GIVE AWAY YOUR LAST COPY </a:t>
            </a:r>
          </a:p>
          <a:p>
            <a:r>
              <a:rPr lang="en-US" sz="2000" b="1" dirty="0">
                <a:cs typeface="Times New Roman" panose="02020603050405020304" pitchFamily="18" charset="0"/>
              </a:rPr>
              <a:t>Copies:</a:t>
            </a:r>
          </a:p>
          <a:p>
            <a:pPr marL="838200" lvl="1" indent="-381000">
              <a:lnSpc>
                <a:spcPct val="80000"/>
              </a:lnSpc>
              <a:buClr>
                <a:schemeClr val="tx1"/>
              </a:buClr>
              <a:defRPr/>
            </a:pPr>
            <a:r>
              <a:rPr lang="en-US" sz="2000" b="1" dirty="0">
                <a:cs typeface="Times New Roman" panose="02020603050405020304" pitchFamily="18" charset="0"/>
              </a:rPr>
              <a:t>#1 – Service Copy</a:t>
            </a:r>
          </a:p>
          <a:p>
            <a:pPr marL="838200" lvl="1" indent="-381000">
              <a:lnSpc>
                <a:spcPct val="80000"/>
              </a:lnSpc>
              <a:buClr>
                <a:schemeClr val="tx1"/>
              </a:buClr>
              <a:defRPr/>
            </a:pPr>
            <a:r>
              <a:rPr lang="en-US" sz="2000" b="1" dirty="0">
                <a:cs typeface="Times New Roman" panose="02020603050405020304" pitchFamily="18" charset="0"/>
              </a:rPr>
              <a:t>#4 – Member Copy; only copy that contains reason for discharge and Character of Service.</a:t>
            </a:r>
          </a:p>
          <a:p>
            <a:pPr marL="342900" indent="-342900">
              <a:lnSpc>
                <a:spcPct val="80000"/>
              </a:lnSpc>
              <a:buClr>
                <a:schemeClr val="tx1"/>
              </a:buClr>
              <a:defRPr/>
            </a:pPr>
            <a:r>
              <a:rPr lang="en-US" sz="2000" b="1" dirty="0">
                <a:cs typeface="Times New Roman" panose="02020603050405020304" pitchFamily="18" charset="0"/>
              </a:rPr>
              <a:t>File your copies (1 &amp; 4) in a safe place, Scan for secure Digital Storage/ Consider filing with the County/City Recorder, Colorado MVD (SRP) will store for free.</a:t>
            </a:r>
            <a:endParaRPr lang="en-US" sz="2000" b="1" u="sng" dirty="0">
              <a:cs typeface="Times New Roman" panose="02020603050405020304" pitchFamily="18" charset="0"/>
            </a:endParaRPr>
          </a:p>
          <a:p>
            <a:pPr marL="342900" indent="-342900">
              <a:lnSpc>
                <a:spcPct val="80000"/>
              </a:lnSpc>
              <a:buClr>
                <a:schemeClr val="tx1"/>
              </a:buClr>
              <a:defRPr/>
            </a:pPr>
            <a:r>
              <a:rPr lang="en-US" sz="2000" b="1" dirty="0">
                <a:cs typeface="Times New Roman" panose="02020603050405020304" pitchFamily="18" charset="0"/>
              </a:rPr>
              <a:t>Replace missing DD Form 214 immediately upon loss by going to: </a:t>
            </a:r>
            <a:r>
              <a:rPr lang="en-US" sz="2000" b="1" dirty="0">
                <a:cs typeface="Times New Roman" panose="02020603050405020304" pitchFamily="18" charset="0"/>
                <a:hlinkClick r:id="rId2">
                  <a:extLst>
                    <a:ext uri="{A12FA001-AC4F-418D-AE19-62706E023703}">
                      <ahyp:hlinkClr xmlns:ahyp="http://schemas.microsoft.com/office/drawing/2018/hyperlinkcolor" val="tx"/>
                    </a:ext>
                  </a:extLst>
                </a:hlinkClick>
              </a:rPr>
              <a:t>http://www.archives.gov/veterans/military-service-records</a:t>
            </a:r>
            <a:r>
              <a:rPr lang="en-US" sz="2000" b="1" dirty="0">
                <a:cs typeface="Times New Roman" panose="02020603050405020304" pitchFamily="18" charset="0"/>
              </a:rPr>
              <a:t> </a:t>
            </a:r>
            <a:r>
              <a:rPr lang="en-US" sz="2000" dirty="0">
                <a:solidFill>
                  <a:srgbClr val="FF0000"/>
                </a:solidFill>
                <a:cs typeface="Times New Roman" panose="02020603050405020304" pitchFamily="18" charset="0"/>
              </a:rPr>
              <a:t>	</a:t>
            </a:r>
          </a:p>
          <a:p>
            <a:pPr marL="838200" lvl="1" indent="-381000">
              <a:lnSpc>
                <a:spcPct val="80000"/>
              </a:lnSpc>
              <a:buClr>
                <a:schemeClr val="tx1"/>
              </a:buClr>
              <a:buNone/>
              <a:defRPr/>
            </a:pPr>
            <a:endParaRPr lang="en-US" sz="1800" dirty="0"/>
          </a:p>
          <a:p>
            <a:endParaRPr lang="en-US" sz="2400" dirty="0"/>
          </a:p>
        </p:txBody>
      </p:sp>
      <p:sp>
        <p:nvSpPr>
          <p:cNvPr id="4" name="TextBox 3">
            <a:extLst>
              <a:ext uri="{FF2B5EF4-FFF2-40B4-BE49-F238E27FC236}">
                <a16:creationId xmlns:a16="http://schemas.microsoft.com/office/drawing/2014/main" id="{05CF7CFC-442D-B223-F099-C0BC5DAA1160}"/>
              </a:ext>
            </a:extLst>
          </p:cNvPr>
          <p:cNvSpPr txBox="1"/>
          <p:nvPr/>
        </p:nvSpPr>
        <p:spPr>
          <a:xfrm>
            <a:off x="7776356" y="419049"/>
            <a:ext cx="684076" cy="523220"/>
          </a:xfrm>
          <a:prstGeom prst="rect">
            <a:avLst/>
          </a:prstGeom>
          <a:noFill/>
        </p:spPr>
        <p:txBody>
          <a:bodyPr wrap="square">
            <a:spAutoFit/>
          </a:bodyPr>
          <a:lstStyle/>
          <a:p>
            <a:fld id="{634341FE-05D9-4F1A-A41F-2112E4F71761}" type="slidenum">
              <a:rPr lang="en-US" sz="2800" smtClean="0"/>
              <a:pPr/>
              <a:t>18</a:t>
            </a:fld>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A688C-FA1C-FD6F-6FCB-614550723802}"/>
              </a:ext>
            </a:extLst>
          </p:cNvPr>
          <p:cNvSpPr>
            <a:spLocks noGrp="1"/>
          </p:cNvSpPr>
          <p:nvPr>
            <p:ph type="title"/>
          </p:nvPr>
        </p:nvSpPr>
        <p:spPr/>
        <p:txBody>
          <a:bodyPr/>
          <a:lstStyle/>
          <a:p>
            <a:r>
              <a:rPr lang="en-US" b="1" dirty="0"/>
              <a:t>Colorado Quality of Life</a:t>
            </a:r>
            <a:br>
              <a:rPr lang="en-US" b="1" dirty="0"/>
            </a:br>
            <a:r>
              <a:rPr lang="en-US" b="1" dirty="0"/>
              <a:t>2025</a:t>
            </a:r>
          </a:p>
        </p:txBody>
      </p:sp>
      <p:sp>
        <p:nvSpPr>
          <p:cNvPr id="3" name="Content Placeholder 2">
            <a:extLst>
              <a:ext uri="{FF2B5EF4-FFF2-40B4-BE49-F238E27FC236}">
                <a16:creationId xmlns:a16="http://schemas.microsoft.com/office/drawing/2014/main" id="{AA5A5C8B-DFF3-50E8-717F-A586F37740A6}"/>
              </a:ext>
            </a:extLst>
          </p:cNvPr>
          <p:cNvSpPr>
            <a:spLocks noGrp="1"/>
          </p:cNvSpPr>
          <p:nvPr>
            <p:ph idx="1"/>
          </p:nvPr>
        </p:nvSpPr>
        <p:spPr/>
        <p:txBody>
          <a:bodyPr>
            <a:normAutofit/>
          </a:bodyPr>
          <a:lstStyle/>
          <a:p>
            <a:r>
              <a:rPr lang="en-US" sz="2400" b="1" dirty="0"/>
              <a:t>SPC 4 years $36.44 per hour $69,960.84</a:t>
            </a:r>
          </a:p>
          <a:p>
            <a:r>
              <a:rPr lang="en-US" sz="2400" b="1" dirty="0"/>
              <a:t>SGT 6 years $41.06 per hour $78,835.08</a:t>
            </a:r>
          </a:p>
          <a:p>
            <a:r>
              <a:rPr lang="en-US" sz="2400" b="1" dirty="0"/>
              <a:t>SSG 10 years $46.46 per hour $89,195.64</a:t>
            </a:r>
          </a:p>
          <a:p>
            <a:r>
              <a:rPr lang="en-US" sz="2400" b="1" dirty="0"/>
              <a:t>SFC 16 years $54.33 per hour $104,304.84</a:t>
            </a:r>
          </a:p>
          <a:p>
            <a:r>
              <a:rPr lang="en-US" sz="2400" b="1" dirty="0"/>
              <a:t>CPT 8 years $66.94 per hour $128,528.16</a:t>
            </a:r>
          </a:p>
          <a:p>
            <a:r>
              <a:rPr lang="en-US" sz="2400" b="1" dirty="0"/>
              <a:t>CW3 20 years $69.99 per hour $134,364.84</a:t>
            </a:r>
          </a:p>
          <a:p>
            <a:r>
              <a:rPr lang="en-US" sz="2400" b="1" dirty="0"/>
              <a:t>LTC 20 years $92.40 per hour $177,444.96</a:t>
            </a:r>
          </a:p>
          <a:p>
            <a:r>
              <a:rPr lang="en-US" sz="2200" b="1" dirty="0"/>
              <a:t>COL 30 years $113.39 per hour $217,725.36</a:t>
            </a:r>
          </a:p>
        </p:txBody>
      </p:sp>
      <p:sp>
        <p:nvSpPr>
          <p:cNvPr id="4" name="Slide Number Placeholder 3">
            <a:extLst>
              <a:ext uri="{FF2B5EF4-FFF2-40B4-BE49-F238E27FC236}">
                <a16:creationId xmlns:a16="http://schemas.microsoft.com/office/drawing/2014/main" id="{1F1E113C-52A5-3EAF-9964-45D6CC4CB37D}"/>
              </a:ext>
            </a:extLst>
          </p:cNvPr>
          <p:cNvSpPr>
            <a:spLocks noGrp="1"/>
          </p:cNvSpPr>
          <p:nvPr>
            <p:ph type="sldNum" sz="quarter" idx="12"/>
          </p:nvPr>
        </p:nvSpPr>
        <p:spPr/>
        <p:txBody>
          <a:bodyPr/>
          <a:lstStyle/>
          <a:p>
            <a:fld id="{634341FE-05D9-4F1A-A41F-2112E4F71761}" type="slidenum">
              <a:rPr lang="en-US" smtClean="0"/>
              <a:pPr/>
              <a:t>19</a:t>
            </a:fld>
            <a:endParaRPr lang="en-US" dirty="0"/>
          </a:p>
        </p:txBody>
      </p:sp>
    </p:spTree>
    <p:extLst>
      <p:ext uri="{BB962C8B-B14F-4D97-AF65-F5344CB8AC3E}">
        <p14:creationId xmlns:p14="http://schemas.microsoft.com/office/powerpoint/2010/main" val="2070355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1" name="Rectangle 1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 name="Slide Number Placeholder 3">
            <a:extLst>
              <a:ext uri="{FF2B5EF4-FFF2-40B4-BE49-F238E27FC236}">
                <a16:creationId xmlns:a16="http://schemas.microsoft.com/office/drawing/2014/main" id="{C8C46B14-344E-EE78-7851-24A32DB4EAE9}"/>
              </a:ext>
            </a:extLst>
          </p:cNvPr>
          <p:cNvSpPr>
            <a:spLocks noGrp="1"/>
          </p:cNvSpPr>
          <p:nvPr>
            <p:ph type="sldNum" sz="quarter" idx="12"/>
          </p:nvPr>
        </p:nvSpPr>
        <p:spPr>
          <a:xfrm>
            <a:off x="7764405" y="295729"/>
            <a:ext cx="628649" cy="767687"/>
          </a:xfrm>
        </p:spPr>
        <p:txBody>
          <a:bodyPr>
            <a:normAutofit/>
          </a:bodyPr>
          <a:lstStyle/>
          <a:p>
            <a:pPr>
              <a:spcAft>
                <a:spcPts val="600"/>
              </a:spcAft>
            </a:pPr>
            <a:fld id="{634341FE-05D9-4F1A-A41F-2112E4F71761}" type="slidenum">
              <a:rPr lang="en-US">
                <a:solidFill>
                  <a:srgbClr val="FFFFFF"/>
                </a:solidFill>
              </a:rPr>
              <a:pPr>
                <a:spcAft>
                  <a:spcPts val="600"/>
                </a:spcAft>
              </a:pPr>
              <a:t>2</a:t>
            </a:fld>
            <a:endParaRPr lang="en-US" dirty="0">
              <a:solidFill>
                <a:srgbClr val="FFFFFF"/>
              </a:solidFill>
            </a:endParaRPr>
          </a:p>
        </p:txBody>
      </p:sp>
      <p:sp>
        <p:nvSpPr>
          <p:cNvPr id="1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5" name="Freeform: Shape 1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9144313"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2" name="Title 1">
            <a:extLst>
              <a:ext uri="{FF2B5EF4-FFF2-40B4-BE49-F238E27FC236}">
                <a16:creationId xmlns:a16="http://schemas.microsoft.com/office/drawing/2014/main" id="{BDBE2BF4-EB40-D60B-79A7-7B7F3722736A}"/>
              </a:ext>
            </a:extLst>
          </p:cNvPr>
          <p:cNvSpPr>
            <a:spLocks noGrp="1"/>
          </p:cNvSpPr>
          <p:nvPr>
            <p:ph type="title"/>
          </p:nvPr>
        </p:nvSpPr>
        <p:spPr>
          <a:xfrm>
            <a:off x="827484" y="452718"/>
            <a:ext cx="6710641" cy="1400530"/>
          </a:xfrm>
        </p:spPr>
        <p:txBody>
          <a:bodyPr anchor="ctr">
            <a:normAutofit/>
          </a:bodyPr>
          <a:lstStyle/>
          <a:p>
            <a:r>
              <a:rPr lang="en-US" b="1">
                <a:solidFill>
                  <a:srgbClr val="FFFFFF"/>
                </a:solidFill>
              </a:rPr>
              <a:t>SFAC Staff</a:t>
            </a:r>
          </a:p>
        </p:txBody>
      </p:sp>
      <p:sp>
        <p:nvSpPr>
          <p:cNvPr id="3" name="Content Placeholder 2">
            <a:extLst>
              <a:ext uri="{FF2B5EF4-FFF2-40B4-BE49-F238E27FC236}">
                <a16:creationId xmlns:a16="http://schemas.microsoft.com/office/drawing/2014/main" id="{1F179BB7-E560-9E9D-D0B3-CBB0DEC0C515}"/>
              </a:ext>
            </a:extLst>
          </p:cNvPr>
          <p:cNvSpPr>
            <a:spLocks noGrp="1"/>
          </p:cNvSpPr>
          <p:nvPr>
            <p:ph idx="1"/>
          </p:nvPr>
        </p:nvSpPr>
        <p:spPr>
          <a:xfrm>
            <a:off x="827484" y="2763520"/>
            <a:ext cx="6709905" cy="3484879"/>
          </a:xfrm>
        </p:spPr>
        <p:txBody>
          <a:bodyPr>
            <a:normAutofit fontScale="92500" lnSpcReduction="10000"/>
          </a:bodyPr>
          <a:lstStyle/>
          <a:p>
            <a:pPr marL="0" indent="0">
              <a:buNone/>
            </a:pPr>
            <a:r>
              <a:rPr lang="en-US" b="1" u="sng" dirty="0"/>
              <a:t>Shawn Cannon</a:t>
            </a:r>
          </a:p>
          <a:p>
            <a:pPr marL="0" indent="0">
              <a:buNone/>
            </a:pPr>
            <a:r>
              <a:rPr lang="en-US" b="1" dirty="0"/>
              <a:t>Office: 719-524-0148</a:t>
            </a:r>
          </a:p>
          <a:p>
            <a:pPr marL="0" indent="0">
              <a:buNone/>
            </a:pPr>
            <a:r>
              <a:rPr lang="en-US" b="1" dirty="0"/>
              <a:t>Gov Cell: 719-726-8134</a:t>
            </a:r>
          </a:p>
          <a:p>
            <a:pPr marL="0" indent="0">
              <a:buNone/>
            </a:pPr>
            <a:r>
              <a:rPr lang="en-US" b="1" dirty="0"/>
              <a:t>Email: shawn.m.cannon.civ@army.mil</a:t>
            </a:r>
          </a:p>
          <a:p>
            <a:pPr marL="0" indent="0">
              <a:buNone/>
            </a:pPr>
            <a:endParaRPr lang="en-US" b="1" dirty="0"/>
          </a:p>
          <a:p>
            <a:pPr marL="0" indent="0">
              <a:buNone/>
            </a:pPr>
            <a:r>
              <a:rPr lang="en-US" b="1" u="sng" dirty="0"/>
              <a:t>Stephen Grijalva </a:t>
            </a:r>
          </a:p>
          <a:p>
            <a:pPr marL="0" indent="0">
              <a:buNone/>
            </a:pPr>
            <a:r>
              <a:rPr lang="en-US" b="1" dirty="0"/>
              <a:t>Office Phone: 719-526-5807</a:t>
            </a:r>
          </a:p>
          <a:p>
            <a:pPr marL="0" indent="0">
              <a:buNone/>
            </a:pPr>
            <a:r>
              <a:rPr lang="en-US" b="1" dirty="0"/>
              <a:t>Gov Cell 719-725-8808</a:t>
            </a:r>
          </a:p>
          <a:p>
            <a:pPr marL="0" indent="0">
              <a:buNone/>
            </a:pPr>
            <a:r>
              <a:rPr lang="en-US" b="1" dirty="0"/>
              <a:t>Email: stephen.c.grijalva.civ@army.mil</a:t>
            </a:r>
          </a:p>
        </p:txBody>
      </p:sp>
    </p:spTree>
    <p:extLst>
      <p:ext uri="{BB962C8B-B14F-4D97-AF65-F5344CB8AC3E}">
        <p14:creationId xmlns:p14="http://schemas.microsoft.com/office/powerpoint/2010/main" val="4228317254"/>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B87E4204-E93C-417B-9ED0-F81552DE87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68E4A00-82CC-4AD0-B631-F820AEE40F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Freeform 7">
            <a:extLst>
              <a:ext uri="{FF2B5EF4-FFF2-40B4-BE49-F238E27FC236}">
                <a16:creationId xmlns:a16="http://schemas.microsoft.com/office/drawing/2014/main" id="{463665DF-25B8-4EE2-8F85-921EF38BE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3" name="Title 2"/>
          <p:cNvSpPr>
            <a:spLocks noGrp="1"/>
          </p:cNvSpPr>
          <p:nvPr>
            <p:ph type="title"/>
          </p:nvPr>
        </p:nvSpPr>
        <p:spPr>
          <a:xfrm>
            <a:off x="486697" y="629267"/>
            <a:ext cx="6939116" cy="1016654"/>
          </a:xfrm>
        </p:spPr>
        <p:txBody>
          <a:bodyPr>
            <a:normAutofit/>
          </a:bodyPr>
          <a:lstStyle/>
          <a:p>
            <a:r>
              <a:rPr lang="en-US" b="1" dirty="0">
                <a:solidFill>
                  <a:srgbClr val="EBEBEB"/>
                </a:solidFill>
                <a:effectLst/>
                <a:latin typeface="+mn-lt"/>
              </a:rPr>
              <a:t>DS LOGON</a:t>
            </a:r>
          </a:p>
        </p:txBody>
      </p:sp>
      <p:sp useBgFill="1">
        <p:nvSpPr>
          <p:cNvPr id="20" name="Freeform: Shape 19">
            <a:extLst>
              <a:ext uri="{FF2B5EF4-FFF2-40B4-BE49-F238E27FC236}">
                <a16:creationId xmlns:a16="http://schemas.microsoft.com/office/drawing/2014/main" id="{B3378DC2-950E-4B63-B833-32DE4719A8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9144313"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2" name="Content Placeholder 1"/>
          <p:cNvSpPr>
            <a:spLocks noGrp="1"/>
          </p:cNvSpPr>
          <p:nvPr>
            <p:ph idx="1"/>
          </p:nvPr>
        </p:nvSpPr>
        <p:spPr>
          <a:xfrm>
            <a:off x="486698" y="2548281"/>
            <a:ext cx="5365201" cy="3658689"/>
          </a:xfrm>
        </p:spPr>
        <p:txBody>
          <a:bodyPr>
            <a:normAutofit/>
          </a:bodyPr>
          <a:lstStyle/>
          <a:p>
            <a:pPr>
              <a:lnSpc>
                <a:spcPct val="90000"/>
              </a:lnSpc>
            </a:pPr>
            <a:r>
              <a:rPr lang="en-US" sz="1700" b="1" dirty="0"/>
              <a:t>A DS Logon is an ID issued by DoD that will let you access many VA and DoD sites with one user username and password. Sites and resources that accept DS Logon include </a:t>
            </a:r>
            <a:r>
              <a:rPr lang="en-US" sz="1700" b="1" dirty="0" err="1"/>
              <a:t>eBenefits</a:t>
            </a:r>
            <a:r>
              <a:rPr lang="en-US" sz="1700" b="1" dirty="0"/>
              <a:t>, </a:t>
            </a:r>
            <a:r>
              <a:rPr lang="en-US" sz="1700" b="1" dirty="0" err="1"/>
              <a:t>Myhealthevet</a:t>
            </a:r>
            <a:r>
              <a:rPr lang="en-US" sz="1700" b="1" dirty="0"/>
              <a:t>, TRICARE Beneficiary Web Enrollment (BWE), </a:t>
            </a:r>
            <a:r>
              <a:rPr lang="en-US" sz="1700" b="1" dirty="0" err="1"/>
              <a:t>MilConnect</a:t>
            </a:r>
            <a:r>
              <a:rPr lang="en-US" sz="1700" b="1" dirty="0"/>
              <a:t>. </a:t>
            </a:r>
          </a:p>
          <a:p>
            <a:pPr marL="109728" indent="0">
              <a:lnSpc>
                <a:spcPct val="90000"/>
              </a:lnSpc>
              <a:buNone/>
            </a:pPr>
            <a:r>
              <a:rPr lang="en-US" sz="1700" b="1" dirty="0">
                <a:hlinkClick r:id="rId3">
                  <a:extLst>
                    <a:ext uri="{A12FA001-AC4F-418D-AE19-62706E023703}">
                      <ahyp:hlinkClr xmlns:ahyp="http://schemas.microsoft.com/office/drawing/2018/hyperlinkcolor" val="tx"/>
                    </a:ext>
                  </a:extLst>
                </a:hlinkClick>
              </a:rPr>
              <a:t>https://myaccess.dmdc.osd.mil/identitymanagement</a:t>
            </a:r>
            <a:r>
              <a:rPr lang="en-US" sz="1700" b="1" dirty="0"/>
              <a:t> </a:t>
            </a:r>
          </a:p>
          <a:p>
            <a:pPr>
              <a:lnSpc>
                <a:spcPct val="90000"/>
              </a:lnSpc>
            </a:pPr>
            <a:r>
              <a:rPr lang="en-US" sz="1700" b="1" dirty="0"/>
              <a:t>USE YOUR CAC TO ESTABLISH THIS PASSWORD BEFORE </a:t>
            </a:r>
          </a:p>
          <a:p>
            <a:pPr marL="109728" indent="0">
              <a:lnSpc>
                <a:spcPct val="90000"/>
              </a:lnSpc>
              <a:buNone/>
            </a:pPr>
            <a:r>
              <a:rPr lang="en-US" sz="1700" b="1" dirty="0"/>
              <a:t>	YOU COME OFF ACTIVE DUTY</a:t>
            </a:r>
          </a:p>
          <a:p>
            <a:pPr>
              <a:lnSpc>
                <a:spcPct val="90000"/>
              </a:lnSpc>
            </a:pPr>
            <a:r>
              <a:rPr lang="en-US" sz="1700" b="1" dirty="0"/>
              <a:t>ENSURE YOU HAVE A PASSWORD FOR MYPAY </a:t>
            </a:r>
          </a:p>
          <a:p>
            <a:pPr>
              <a:lnSpc>
                <a:spcPct val="90000"/>
              </a:lnSpc>
            </a:pPr>
            <a:endParaRPr lang="en-US" sz="1700" dirty="0"/>
          </a:p>
          <a:p>
            <a:pPr marL="109728" indent="0">
              <a:lnSpc>
                <a:spcPct val="90000"/>
              </a:lnSpc>
              <a:buNone/>
            </a:pPr>
            <a:endParaRPr lang="en-US" sz="1700" dirty="0"/>
          </a:p>
          <a:p>
            <a:pPr marL="109728" indent="0">
              <a:lnSpc>
                <a:spcPct val="90000"/>
              </a:lnSpc>
              <a:buNone/>
            </a:pPr>
            <a:endParaRPr lang="en-US" sz="1700" dirty="0"/>
          </a:p>
          <a:p>
            <a:pPr marL="109728" indent="0">
              <a:lnSpc>
                <a:spcPct val="90000"/>
              </a:lnSpc>
              <a:buNone/>
            </a:pPr>
            <a:endParaRPr lang="en-US" sz="1700" dirty="0"/>
          </a:p>
          <a:p>
            <a:pPr marL="109728" indent="0">
              <a:lnSpc>
                <a:spcPct val="90000"/>
              </a:lnSpc>
              <a:buNone/>
            </a:pPr>
            <a:endParaRPr lang="en-US" sz="1700" dirty="0"/>
          </a:p>
          <a:p>
            <a:pPr marL="109728" indent="0">
              <a:lnSpc>
                <a:spcPct val="90000"/>
              </a:lnSpc>
              <a:buNone/>
            </a:pPr>
            <a:endParaRPr lang="en-US" sz="1700" dirty="0"/>
          </a:p>
          <a:p>
            <a:pPr marL="109728" indent="0">
              <a:lnSpc>
                <a:spcPct val="90000"/>
              </a:lnSpc>
              <a:buNone/>
            </a:pPr>
            <a:endParaRPr lang="en-US" sz="1700" dirty="0"/>
          </a:p>
        </p:txBody>
      </p:sp>
      <p:pic>
        <p:nvPicPr>
          <p:cNvPr id="4" name="Picture 3" descr="Graphical user interface, text, website&#10;&#10;Description automatically generated"/>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7404" y="3076362"/>
            <a:ext cx="2560253" cy="2605855"/>
          </a:xfrm>
          <a:prstGeom prst="rect">
            <a:avLst/>
          </a:prstGeom>
          <a:effectLst/>
        </p:spPr>
      </p:pic>
      <p:sp>
        <p:nvSpPr>
          <p:cNvPr id="5" name="Slide Number Placeholder 3">
            <a:extLst>
              <a:ext uri="{FF2B5EF4-FFF2-40B4-BE49-F238E27FC236}">
                <a16:creationId xmlns:a16="http://schemas.microsoft.com/office/drawing/2014/main" id="{A824979F-CD58-2308-71B6-B0ADE83CCF16}"/>
              </a:ext>
            </a:extLst>
          </p:cNvPr>
          <p:cNvSpPr>
            <a:spLocks noGrp="1"/>
          </p:cNvSpPr>
          <p:nvPr>
            <p:ph type="sldNum" sz="quarter" idx="12"/>
          </p:nvPr>
        </p:nvSpPr>
        <p:spPr>
          <a:xfrm>
            <a:off x="7764405" y="295729"/>
            <a:ext cx="628649" cy="767687"/>
          </a:xfrm>
        </p:spPr>
        <p:txBody>
          <a:bodyPr>
            <a:normAutofit/>
          </a:bodyPr>
          <a:lstStyle/>
          <a:p>
            <a:pPr>
              <a:spcAft>
                <a:spcPts val="600"/>
              </a:spcAft>
            </a:pPr>
            <a:fld id="{634341FE-05D9-4F1A-A41F-2112E4F71761}" type="slidenum">
              <a:rPr lang="en-US">
                <a:solidFill>
                  <a:srgbClr val="FFFFFF"/>
                </a:solidFill>
              </a:rPr>
              <a:pPr>
                <a:spcAft>
                  <a:spcPts val="600"/>
                </a:spcAft>
              </a:pPr>
              <a:t>20</a:t>
            </a:fld>
            <a:endParaRPr lang="en-US" dirty="0">
              <a:solidFill>
                <a:srgbClr val="FFFFFF"/>
              </a:solidFill>
            </a:endParaRPr>
          </a:p>
        </p:txBody>
      </p:sp>
    </p:spTree>
    <p:extLst>
      <p:ext uri="{BB962C8B-B14F-4D97-AF65-F5344CB8AC3E}">
        <p14:creationId xmlns:p14="http://schemas.microsoft.com/office/powerpoint/2010/main" val="1514392896"/>
      </p:ext>
    </p:extLst>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10255" name="Freeform: Shape 10254">
            <a:extLst>
              <a:ext uri="{FF2B5EF4-FFF2-40B4-BE49-F238E27FC236}">
                <a16:creationId xmlns:a16="http://schemas.microsoft.com/office/drawing/2014/main" id="{BC004C91-9324-4E94-BC28-856AE162D3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9144313"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solidFill>
            <a:srgbClr val="FFFFFF"/>
          </a:solidFill>
          <a:ln>
            <a:noFill/>
          </a:ln>
        </p:spPr>
        <p:txBody>
          <a:bodyPr/>
          <a:lstStyle/>
          <a:p>
            <a:endParaRPr lang="en-US"/>
          </a:p>
        </p:txBody>
      </p:sp>
      <p:sp>
        <p:nvSpPr>
          <p:cNvPr id="10257" name="Freeform 7">
            <a:extLst>
              <a:ext uri="{FF2B5EF4-FFF2-40B4-BE49-F238E27FC236}">
                <a16:creationId xmlns:a16="http://schemas.microsoft.com/office/drawing/2014/main" id="{5B562CD4-39C5-44ED-BD68-B789B305E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a:solidFill>
                <a:schemeClr val="tx1"/>
              </a:solidFill>
            </a:endParaRPr>
          </a:p>
        </p:txBody>
      </p:sp>
      <p:sp>
        <p:nvSpPr>
          <p:cNvPr id="2" name="Title 1"/>
          <p:cNvSpPr>
            <a:spLocks noGrp="1"/>
          </p:cNvSpPr>
          <p:nvPr>
            <p:ph type="title"/>
          </p:nvPr>
        </p:nvSpPr>
        <p:spPr>
          <a:xfrm>
            <a:off x="484583" y="452718"/>
            <a:ext cx="7053542" cy="1180711"/>
          </a:xfrm>
        </p:spPr>
        <p:txBody>
          <a:bodyPr>
            <a:normAutofit/>
          </a:bodyPr>
          <a:lstStyle/>
          <a:p>
            <a:r>
              <a:rPr lang="en-US" sz="3900" b="1">
                <a:effectLst/>
                <a:latin typeface="+mn-lt"/>
                <a:cs typeface="Times New Roman" panose="02020603050405020304" pitchFamily="18" charset="0"/>
              </a:rPr>
              <a:t>ID card upon Discharge/ETS</a:t>
            </a:r>
          </a:p>
        </p:txBody>
      </p:sp>
      <p:sp>
        <p:nvSpPr>
          <p:cNvPr id="3" name="Content Placeholder 2"/>
          <p:cNvSpPr>
            <a:spLocks noGrp="1"/>
          </p:cNvSpPr>
          <p:nvPr>
            <p:ph idx="1"/>
          </p:nvPr>
        </p:nvSpPr>
        <p:spPr>
          <a:xfrm>
            <a:off x="482892" y="2548281"/>
            <a:ext cx="5364645" cy="3654389"/>
          </a:xfrm>
        </p:spPr>
        <p:txBody>
          <a:bodyPr>
            <a:normAutofit/>
          </a:bodyPr>
          <a:lstStyle/>
          <a:p>
            <a:pPr>
              <a:lnSpc>
                <a:spcPct val="90000"/>
              </a:lnSpc>
              <a:buNone/>
            </a:pPr>
            <a:r>
              <a:rPr lang="en-US" sz="1400" b="1" u="sng" dirty="0">
                <a:solidFill>
                  <a:schemeClr val="bg1"/>
                </a:solidFill>
                <a:cs typeface="Times New Roman" panose="02020603050405020304" pitchFamily="18" charset="0"/>
              </a:rPr>
              <a:t>Visit nearest ID Card facility: https://rapids-appointments.dmdc.osd.mil/</a:t>
            </a:r>
          </a:p>
          <a:p>
            <a:pPr>
              <a:lnSpc>
                <a:spcPct val="90000"/>
              </a:lnSpc>
            </a:pPr>
            <a:r>
              <a:rPr lang="en-US" sz="1400" b="1" dirty="0">
                <a:solidFill>
                  <a:schemeClr val="bg1"/>
                </a:solidFill>
                <a:cs typeface="Times New Roman" panose="02020603050405020304" pitchFamily="18" charset="0"/>
              </a:rPr>
              <a:t>Retiree-ID up to your 65</a:t>
            </a:r>
            <a:r>
              <a:rPr lang="en-US" sz="1400" b="1" baseline="30000" dirty="0">
                <a:solidFill>
                  <a:schemeClr val="bg1"/>
                </a:solidFill>
                <a:cs typeface="Times New Roman" panose="02020603050405020304" pitchFamily="18" charset="0"/>
              </a:rPr>
              <a:t>th</a:t>
            </a:r>
            <a:r>
              <a:rPr lang="en-US" sz="1400" b="1" dirty="0">
                <a:solidFill>
                  <a:schemeClr val="bg1"/>
                </a:solidFill>
                <a:cs typeface="Times New Roman" panose="02020603050405020304" pitchFamily="18" charset="0"/>
              </a:rPr>
              <a:t> birthday</a:t>
            </a:r>
          </a:p>
          <a:p>
            <a:pPr>
              <a:lnSpc>
                <a:spcPct val="90000"/>
              </a:lnSpc>
            </a:pPr>
            <a:r>
              <a:rPr lang="en-US" sz="1400" b="1" dirty="0">
                <a:solidFill>
                  <a:schemeClr val="bg1"/>
                </a:solidFill>
                <a:cs typeface="Times New Roman" panose="02020603050405020304" pitchFamily="18" charset="0"/>
              </a:rPr>
              <a:t>TDRL-ID for 3 </a:t>
            </a:r>
            <a:r>
              <a:rPr lang="en-US" sz="1400" b="1" dirty="0" err="1">
                <a:solidFill>
                  <a:schemeClr val="bg1"/>
                </a:solidFill>
                <a:cs typeface="Times New Roman" panose="02020603050405020304" pitchFamily="18" charset="0"/>
              </a:rPr>
              <a:t>yrs</a:t>
            </a:r>
            <a:endParaRPr lang="en-US" sz="1400" b="1" dirty="0">
              <a:solidFill>
                <a:schemeClr val="bg1"/>
              </a:solidFill>
              <a:cs typeface="Times New Roman" panose="02020603050405020304" pitchFamily="18" charset="0"/>
            </a:endParaRPr>
          </a:p>
          <a:p>
            <a:pPr>
              <a:lnSpc>
                <a:spcPct val="90000"/>
              </a:lnSpc>
            </a:pPr>
            <a:r>
              <a:rPr lang="en-US" sz="1400" b="1" dirty="0">
                <a:solidFill>
                  <a:schemeClr val="bg1"/>
                </a:solidFill>
                <a:cs typeface="Times New Roman" panose="02020603050405020304" pitchFamily="18" charset="0"/>
              </a:rPr>
              <a:t>Separating-ID for 2 </a:t>
            </a:r>
            <a:r>
              <a:rPr lang="en-US" sz="1400" b="1" dirty="0" err="1">
                <a:solidFill>
                  <a:schemeClr val="bg1"/>
                </a:solidFill>
                <a:cs typeface="Times New Roman" panose="02020603050405020304" pitchFamily="18" charset="0"/>
              </a:rPr>
              <a:t>yrs</a:t>
            </a:r>
            <a:r>
              <a:rPr lang="en-US" sz="1400" b="1" dirty="0">
                <a:solidFill>
                  <a:schemeClr val="bg1"/>
                </a:solidFill>
                <a:cs typeface="Times New Roman" panose="02020603050405020304" pitchFamily="18" charset="0"/>
              </a:rPr>
              <a:t> (Commissary/PX/MWR)</a:t>
            </a:r>
          </a:p>
          <a:p>
            <a:pPr>
              <a:lnSpc>
                <a:spcPct val="90000"/>
              </a:lnSpc>
            </a:pPr>
            <a:r>
              <a:rPr lang="en-US" sz="1400" b="1" dirty="0">
                <a:solidFill>
                  <a:schemeClr val="bg1"/>
                </a:solidFill>
                <a:cs typeface="Times New Roman" panose="02020603050405020304" pitchFamily="18" charset="0"/>
              </a:rPr>
              <a:t>6 months free medical care, must sign up with TRICARE</a:t>
            </a:r>
          </a:p>
          <a:p>
            <a:pPr>
              <a:lnSpc>
                <a:spcPct val="90000"/>
              </a:lnSpc>
            </a:pPr>
            <a:r>
              <a:rPr lang="en-US" sz="1400" b="1" dirty="0">
                <a:solidFill>
                  <a:schemeClr val="bg1"/>
                </a:solidFill>
                <a:cs typeface="Times New Roman" panose="02020603050405020304" pitchFamily="18" charset="0"/>
              </a:rPr>
              <a:t>Use VA Health ID to Access military installations (must register card)</a:t>
            </a:r>
          </a:p>
          <a:p>
            <a:pPr>
              <a:lnSpc>
                <a:spcPct val="90000"/>
              </a:lnSpc>
            </a:pPr>
            <a:r>
              <a:rPr lang="en-US" sz="1400" b="1" dirty="0">
                <a:solidFill>
                  <a:schemeClr val="bg1"/>
                </a:solidFill>
                <a:cs typeface="Times New Roman" panose="02020603050405020304" pitchFamily="18" charset="0"/>
              </a:rPr>
              <a:t>You can only obtain new ID Card(s) on or after the  </a:t>
            </a:r>
          </a:p>
          <a:p>
            <a:pPr>
              <a:lnSpc>
                <a:spcPct val="90000"/>
              </a:lnSpc>
              <a:buNone/>
            </a:pPr>
            <a:r>
              <a:rPr lang="en-US" sz="1400" b="1" dirty="0">
                <a:solidFill>
                  <a:schemeClr val="bg1"/>
                </a:solidFill>
                <a:cs typeface="Times New Roman" panose="02020603050405020304" pitchFamily="18" charset="0"/>
              </a:rPr>
              <a:t>	day of your Discharge/RET date</a:t>
            </a:r>
          </a:p>
          <a:p>
            <a:pPr>
              <a:lnSpc>
                <a:spcPct val="90000"/>
              </a:lnSpc>
            </a:pPr>
            <a:r>
              <a:rPr lang="en-US" sz="1400" b="1" dirty="0">
                <a:solidFill>
                  <a:schemeClr val="bg1"/>
                </a:solidFill>
                <a:cs typeface="Times New Roman" panose="02020603050405020304" pitchFamily="18" charset="0"/>
              </a:rPr>
              <a:t>Documents needed for your ID Card: </a:t>
            </a:r>
            <a:r>
              <a:rPr lang="en-US" sz="1400" b="1" i="1" dirty="0">
                <a:solidFill>
                  <a:schemeClr val="bg1"/>
                </a:solidFill>
                <a:cs typeface="Times New Roman" panose="02020603050405020304" pitchFamily="18" charset="0"/>
              </a:rPr>
              <a:t>Two forms of valid ID, DD 214 and Discharge Orders</a:t>
            </a:r>
          </a:p>
        </p:txBody>
      </p:sp>
      <p:pic>
        <p:nvPicPr>
          <p:cNvPr id="1026" name="Picture 2" descr="Next Generation Uniformed Services ID Card">
            <a:extLst>
              <a:ext uri="{FF2B5EF4-FFF2-40B4-BE49-F238E27FC236}">
                <a16:creationId xmlns:a16="http://schemas.microsoft.com/office/drawing/2014/main" id="{0FB79EC3-D197-B5AA-C830-96F9E6C9E4F5}"/>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097404" y="2644066"/>
            <a:ext cx="2560253" cy="1541467"/>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10" name="Picture 9" descr="id card.png"/>
          <p:cNvPicPr>
            <a:picLocks noChangeAspect="1"/>
          </p:cNvPicPr>
          <p:nvPr/>
        </p:nvPicPr>
        <p:blipFill>
          <a:blip r:embed="rId5" cstate="print"/>
          <a:stretch>
            <a:fillRect/>
          </a:stretch>
        </p:blipFill>
        <p:spPr>
          <a:xfrm>
            <a:off x="6097404" y="4708879"/>
            <a:ext cx="2560253" cy="1269802"/>
          </a:xfrm>
          <a:prstGeom prst="rect">
            <a:avLst/>
          </a:prstGeom>
          <a:effectLst/>
        </p:spPr>
      </p:pic>
      <p:sp>
        <p:nvSpPr>
          <p:cNvPr id="10244" name="AutoShape 4" descr="http://www.tricare.mil/~/media/Images/TRICARE/ID_CardSamples/SSN-Removal-Image-DoDIDNumber.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0246" name="AutoShape 6" descr="http://www.tricare.mil/~/media/Images/TRICARE/ID_CardSamples/SSN-Removal-Image-DoDIDNumber.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0248" name="AutoShape 8" descr="http://www.tricare.mil/~/media/Images/TRICARE/ID_CardSamples/SSN-Removal-Image-DoDIDNumber.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0250" name="AutoShape 10" descr="http://www.tricare.mil/~/media/Images/TRICARE/ID_CardSamples/SSN-Removal-Image-DoDIDNumber.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4" name="Slide Number Placeholder 3">
            <a:extLst>
              <a:ext uri="{FF2B5EF4-FFF2-40B4-BE49-F238E27FC236}">
                <a16:creationId xmlns:a16="http://schemas.microsoft.com/office/drawing/2014/main" id="{244F2BE6-1DB2-93E9-C444-43CEBFD84799}"/>
              </a:ext>
            </a:extLst>
          </p:cNvPr>
          <p:cNvSpPr>
            <a:spLocks noGrp="1"/>
          </p:cNvSpPr>
          <p:nvPr>
            <p:ph type="sldNum" sz="quarter" idx="12"/>
          </p:nvPr>
        </p:nvSpPr>
        <p:spPr>
          <a:xfrm>
            <a:off x="7764405" y="295729"/>
            <a:ext cx="628649" cy="767687"/>
          </a:xfrm>
        </p:spPr>
        <p:txBody>
          <a:bodyPr>
            <a:normAutofit/>
          </a:bodyPr>
          <a:lstStyle/>
          <a:p>
            <a:pPr>
              <a:spcAft>
                <a:spcPts val="600"/>
              </a:spcAft>
            </a:pPr>
            <a:fld id="{634341FE-05D9-4F1A-A41F-2112E4F71761}" type="slidenum">
              <a:rPr lang="en-US">
                <a:solidFill>
                  <a:srgbClr val="FFFFFF"/>
                </a:solidFill>
              </a:rPr>
              <a:pPr>
                <a:spcAft>
                  <a:spcPts val="600"/>
                </a:spcAft>
              </a:pPr>
              <a:t>21</a:t>
            </a:fld>
            <a:endParaRPr lang="en-US" dirty="0">
              <a:solidFill>
                <a:srgbClr val="FFFFFF"/>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B87E4204-E93C-417B-9ED0-F81552DE87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068E4A00-82CC-4AD0-B631-F820AEE40F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3" name="Freeform 7">
            <a:extLst>
              <a:ext uri="{FF2B5EF4-FFF2-40B4-BE49-F238E27FC236}">
                <a16:creationId xmlns:a16="http://schemas.microsoft.com/office/drawing/2014/main" id="{463665DF-25B8-4EE2-8F85-921EF38BE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3" name="Title 2">
            <a:extLst>
              <a:ext uri="{FF2B5EF4-FFF2-40B4-BE49-F238E27FC236}">
                <a16:creationId xmlns:a16="http://schemas.microsoft.com/office/drawing/2014/main" id="{E3C28ED8-4D42-7377-2D24-5067C05042AE}"/>
              </a:ext>
            </a:extLst>
          </p:cNvPr>
          <p:cNvSpPr>
            <a:spLocks noGrp="1"/>
          </p:cNvSpPr>
          <p:nvPr>
            <p:ph type="title"/>
          </p:nvPr>
        </p:nvSpPr>
        <p:spPr>
          <a:xfrm>
            <a:off x="486696" y="629267"/>
            <a:ext cx="7341349" cy="1016654"/>
          </a:xfrm>
        </p:spPr>
        <p:txBody>
          <a:bodyPr>
            <a:normAutofit/>
          </a:bodyPr>
          <a:lstStyle/>
          <a:p>
            <a:pPr>
              <a:lnSpc>
                <a:spcPct val="90000"/>
              </a:lnSpc>
            </a:pPr>
            <a:r>
              <a:rPr lang="en-US" sz="3300" b="1">
                <a:solidFill>
                  <a:srgbClr val="EBEBEB"/>
                </a:solidFill>
              </a:rPr>
              <a:t>ENROLLING IN TRICARE FOR RETIREES</a:t>
            </a:r>
            <a:endParaRPr lang="en-US" sz="3300">
              <a:solidFill>
                <a:srgbClr val="EBEBEB"/>
              </a:solidFill>
            </a:endParaRPr>
          </a:p>
        </p:txBody>
      </p:sp>
      <p:sp>
        <p:nvSpPr>
          <p:cNvPr id="5" name="Slide Number Placeholder 4"/>
          <p:cNvSpPr>
            <a:spLocks noGrp="1"/>
          </p:cNvSpPr>
          <p:nvPr>
            <p:ph type="sldNum" sz="quarter" idx="12"/>
          </p:nvPr>
        </p:nvSpPr>
        <p:spPr>
          <a:xfrm>
            <a:off x="7764405" y="295729"/>
            <a:ext cx="628649" cy="767687"/>
          </a:xfrm>
        </p:spPr>
        <p:txBody>
          <a:bodyPr>
            <a:normAutofit/>
          </a:bodyPr>
          <a:lstStyle/>
          <a:p>
            <a:pPr>
              <a:spcAft>
                <a:spcPts val="600"/>
              </a:spcAft>
            </a:pPr>
            <a:fld id="{634341FE-05D9-4F1A-A41F-2112E4F71761}" type="slidenum">
              <a:rPr lang="en-US">
                <a:solidFill>
                  <a:srgbClr val="FFFFFF"/>
                </a:solidFill>
              </a:rPr>
              <a:pPr>
                <a:spcAft>
                  <a:spcPts val="600"/>
                </a:spcAft>
              </a:pPr>
              <a:t>22</a:t>
            </a:fld>
            <a:endParaRPr lang="en-US">
              <a:solidFill>
                <a:srgbClr val="FFFFFF"/>
              </a:solidFill>
            </a:endParaRPr>
          </a:p>
        </p:txBody>
      </p:sp>
      <p:sp useBgFill="1">
        <p:nvSpPr>
          <p:cNvPr id="34" name="Freeform: Shape 33">
            <a:extLst>
              <a:ext uri="{FF2B5EF4-FFF2-40B4-BE49-F238E27FC236}">
                <a16:creationId xmlns:a16="http://schemas.microsoft.com/office/drawing/2014/main" id="{B3378DC2-950E-4B63-B833-32DE4719A8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9144313"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2" name="Content Placeholder 1"/>
          <p:cNvSpPr>
            <a:spLocks noGrp="1"/>
          </p:cNvSpPr>
          <p:nvPr>
            <p:ph idx="1"/>
          </p:nvPr>
        </p:nvSpPr>
        <p:spPr>
          <a:xfrm>
            <a:off x="486698" y="2548281"/>
            <a:ext cx="5365201" cy="3658689"/>
          </a:xfrm>
        </p:spPr>
        <p:txBody>
          <a:bodyPr>
            <a:normAutofit lnSpcReduction="10000"/>
          </a:bodyPr>
          <a:lstStyle/>
          <a:p>
            <a:pPr lvl="1"/>
            <a:r>
              <a:rPr lang="en-US" sz="1700" b="1"/>
              <a:t>Beneficiary Web Enrollment (BWE) has moved: BWE is now inside </a:t>
            </a:r>
            <a:r>
              <a:rPr lang="en-US" sz="1700" b="1" err="1"/>
              <a:t>milConnect</a:t>
            </a:r>
            <a:r>
              <a:rPr lang="en-US" sz="1700" b="1"/>
              <a:t>. Inside </a:t>
            </a:r>
            <a:r>
              <a:rPr lang="en-US" sz="1700" b="1" err="1"/>
              <a:t>milConnect</a:t>
            </a:r>
            <a:r>
              <a:rPr lang="en-US" sz="1700" b="1"/>
              <a:t>, choose "Benefits" and then choose "Beneficiary Web Enrollment (BWE)" to access BWE. </a:t>
            </a:r>
            <a:r>
              <a:rPr lang="en-US" sz="1700" b="1">
                <a:hlinkClick r:id="rId3">
                  <a:extLst>
                    <a:ext uri="{A12FA001-AC4F-418D-AE19-62706E023703}">
                      <ahyp:hlinkClr xmlns:ahyp="http://schemas.microsoft.com/office/drawing/2018/hyperlinkcolor" val="tx"/>
                    </a:ext>
                  </a:extLst>
                </a:hlinkClick>
              </a:rPr>
              <a:t>https://milconnect.dmdc.osd.mil</a:t>
            </a:r>
            <a:r>
              <a:rPr lang="en-US" sz="1700" b="1"/>
              <a:t> </a:t>
            </a:r>
          </a:p>
          <a:p>
            <a:pPr lvl="1"/>
            <a:r>
              <a:rPr lang="en-US" sz="1700" b="1"/>
              <a:t>Must be completely off Active Duty to enroll. If you do not enroll you and your family are ONLY eligible to use ER at MTF.</a:t>
            </a:r>
          </a:p>
          <a:p>
            <a:pPr lvl="1"/>
            <a:r>
              <a:rPr lang="en-US" sz="1700" b="1"/>
              <a:t>Call your regional contractor</a:t>
            </a:r>
          </a:p>
          <a:p>
            <a:pPr lvl="2"/>
            <a:r>
              <a:rPr lang="en-US" sz="1700" b="1"/>
              <a:t>East: 1-800-444-5445</a:t>
            </a:r>
          </a:p>
          <a:p>
            <a:pPr lvl="2"/>
            <a:r>
              <a:rPr lang="en-US" sz="1700" b="1"/>
              <a:t>West: 1-844-866-9378</a:t>
            </a:r>
          </a:p>
          <a:p>
            <a:pPr lvl="1"/>
            <a:endParaRPr lang="en-US" sz="1700"/>
          </a:p>
          <a:p>
            <a:pPr lvl="1"/>
            <a:endParaRPr lang="en-US" sz="1700"/>
          </a:p>
          <a:p>
            <a:pPr lvl="1"/>
            <a:endParaRPr lang="en-US" sz="1700"/>
          </a:p>
        </p:txBody>
      </p:sp>
      <p:pic>
        <p:nvPicPr>
          <p:cNvPr id="4" name="Picture 3" descr="TRICARE.jpg"/>
          <p:cNvPicPr>
            <a:picLocks noChangeAspect="1"/>
          </p:cNvPicPr>
          <p:nvPr/>
        </p:nvPicPr>
        <p:blipFill>
          <a:blip r:embed="rId4" cstate="print"/>
          <a:stretch>
            <a:fillRect/>
          </a:stretch>
        </p:blipFill>
        <p:spPr>
          <a:xfrm>
            <a:off x="6097404" y="3684821"/>
            <a:ext cx="2560253" cy="1388937"/>
          </a:xfrm>
          <a:prstGeom prst="rect">
            <a:avLst/>
          </a:prstGeom>
          <a:solidFill>
            <a:srgbClr val="FFFFFF">
              <a:shade val="85000"/>
            </a:srgbClr>
          </a:solidFill>
          <a:effectLst/>
          <a:scene3d>
            <a:camera prst="orthographicFront"/>
            <a:lightRig rig="twoPt" dir="t">
              <a:rot lat="0" lon="0" rev="7800000"/>
            </a:lightRig>
          </a:scene3d>
          <a:sp3d contourW="6350">
            <a:bevelT w="50800" h="16510"/>
            <a:contourClr>
              <a:srgbClr val="C0C0C0"/>
            </a:contourClr>
          </a:sp3d>
        </p:spPr>
      </p:pic>
    </p:spTree>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3027759" cy="4188315"/>
          </a:xfrm>
          <a:prstGeom prst="rect">
            <a:avLst/>
          </a:prstGeom>
        </p:spPr>
      </p:pic>
      <p:pic>
        <p:nvPicPr>
          <p:cNvPr id="14" name="Picture 13">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141809" cy="2365453"/>
          </a:xfrm>
          <a:prstGeom prst="rect">
            <a:avLst/>
          </a:prstGeom>
        </p:spPr>
      </p:pic>
      <p:sp>
        <p:nvSpPr>
          <p:cNvPr id="16" name="Oval 15">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6759" y="1676400"/>
            <a:ext cx="211455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8" name="Picture 17">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5999559" y="0"/>
            <a:ext cx="1202540" cy="1141407"/>
          </a:xfrm>
          <a:prstGeom prst="rect">
            <a:avLst/>
          </a:prstGeom>
        </p:spPr>
      </p:pic>
      <p:pic>
        <p:nvPicPr>
          <p:cNvPr id="20" name="Picture 19">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6454408" y="6096000"/>
            <a:ext cx="745301" cy="762000"/>
          </a:xfrm>
          <a:prstGeom prst="rect">
            <a:avLst/>
          </a:prstGeom>
        </p:spPr>
      </p:pic>
      <p:sp>
        <p:nvSpPr>
          <p:cNvPr id="22" name="Rectangle 21">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Rectangle 23">
            <a:extLst>
              <a:ext uri="{FF2B5EF4-FFF2-40B4-BE49-F238E27FC236}">
                <a16:creationId xmlns:a16="http://schemas.microsoft.com/office/drawing/2014/main" id="{61515115-95FB-41E0-86F3-8744438C09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486697" y="629266"/>
            <a:ext cx="4212163" cy="1622321"/>
          </a:xfrm>
        </p:spPr>
        <p:txBody>
          <a:bodyPr vert="horz" lIns="91440" tIns="45720" rIns="91440" bIns="45720" rtlCol="0" anchor="t">
            <a:normAutofit/>
          </a:bodyPr>
          <a:lstStyle/>
          <a:p>
            <a:pPr defTabSz="457200"/>
            <a:r>
              <a:rPr lang="en-US" b="0" i="0" kern="1200" dirty="0">
                <a:solidFill>
                  <a:srgbClr val="EBEBEB"/>
                </a:solidFill>
                <a:effectLst/>
                <a:latin typeface="+mj-lt"/>
                <a:ea typeface="+mj-ea"/>
                <a:cs typeface="+mj-cs"/>
              </a:rPr>
              <a:t>Dental &amp; Vision</a:t>
            </a:r>
          </a:p>
        </p:txBody>
      </p:sp>
      <p:sp>
        <p:nvSpPr>
          <p:cNvPr id="26" name="Freeform 31">
            <a:extLst>
              <a:ext uri="{FF2B5EF4-FFF2-40B4-BE49-F238E27FC236}">
                <a16:creationId xmlns:a16="http://schemas.microsoft.com/office/drawing/2014/main" id="{8222A33F-BE2D-4D69-92A0-5DF8B17BAA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37382" y="-1"/>
            <a:ext cx="419604"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solidFill>
                <a:srgbClr val="FFFFFF"/>
              </a:solidFill>
            </a:endParaRPr>
          </a:p>
        </p:txBody>
      </p:sp>
      <p:sp useBgFill="1">
        <p:nvSpPr>
          <p:cNvPr id="28" name="Freeform: Shape 27">
            <a:extLst>
              <a:ext uri="{FF2B5EF4-FFF2-40B4-BE49-F238E27FC236}">
                <a16:creationId xmlns:a16="http://schemas.microsoft.com/office/drawing/2014/main" id="{CE1C74D0-9609-468A-9597-5D87C8A42B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3641798" y="1355484"/>
            <a:ext cx="6858001" cy="4147033"/>
          </a:xfrm>
          <a:custGeom>
            <a:avLst/>
            <a:gdLst>
              <a:gd name="connsiteX0" fmla="*/ 6858001 w 6858001"/>
              <a:gd name="connsiteY0" fmla="*/ 1177 h 5529377"/>
              <a:gd name="connsiteX1" fmla="*/ 6858001 w 6858001"/>
              <a:gd name="connsiteY1" fmla="*/ 1344715 h 5529377"/>
              <a:gd name="connsiteX2" fmla="*/ 6858000 w 6858001"/>
              <a:gd name="connsiteY2" fmla="*/ 1344715 h 5529377"/>
              <a:gd name="connsiteX3" fmla="*/ 6858000 w 6858001"/>
              <a:gd name="connsiteY3" fmla="*/ 5529377 h 5529377"/>
              <a:gd name="connsiteX4" fmla="*/ 0 w 6858001"/>
              <a:gd name="connsiteY4" fmla="*/ 5529376 h 5529377"/>
              <a:gd name="connsiteX5" fmla="*/ 0 w 6858001"/>
              <a:gd name="connsiteY5" fmla="*/ 891096 h 5529377"/>
              <a:gd name="connsiteX6" fmla="*/ 1 w 6858001"/>
              <a:gd name="connsiteY6" fmla="*/ 891096 h 5529377"/>
              <a:gd name="connsiteX7" fmla="*/ 1 w 6858001"/>
              <a:gd name="connsiteY7" fmla="*/ 0 h 5529377"/>
              <a:gd name="connsiteX8" fmla="*/ 40463 w 6858001"/>
              <a:gd name="connsiteY8" fmla="*/ 5883 h 5529377"/>
              <a:gd name="connsiteX9" fmla="*/ 159107 w 6858001"/>
              <a:gd name="connsiteY9" fmla="*/ 23196 h 5529377"/>
              <a:gd name="connsiteX10" fmla="*/ 245518 w 6858001"/>
              <a:gd name="connsiteY10" fmla="*/ 35299 h 5529377"/>
              <a:gd name="connsiteX11" fmla="*/ 348388 w 6858001"/>
              <a:gd name="connsiteY11" fmla="*/ 48073 h 5529377"/>
              <a:gd name="connsiteX12" fmla="*/ 470460 w 6858001"/>
              <a:gd name="connsiteY12" fmla="*/ 63369 h 5529377"/>
              <a:gd name="connsiteX13" fmla="*/ 605563 w 6858001"/>
              <a:gd name="connsiteY13" fmla="*/ 79506 h 5529377"/>
              <a:gd name="connsiteX14" fmla="*/ 757810 w 6858001"/>
              <a:gd name="connsiteY14" fmla="*/ 96483 h 5529377"/>
              <a:gd name="connsiteX15" fmla="*/ 923774 w 6858001"/>
              <a:gd name="connsiteY15" fmla="*/ 114469 h 5529377"/>
              <a:gd name="connsiteX16" fmla="*/ 1104139 w 6858001"/>
              <a:gd name="connsiteY16" fmla="*/ 132454 h 5529377"/>
              <a:gd name="connsiteX17" fmla="*/ 1296163 w 6858001"/>
              <a:gd name="connsiteY17" fmla="*/ 150776 h 5529377"/>
              <a:gd name="connsiteX18" fmla="*/ 1503275 w 6858001"/>
              <a:gd name="connsiteY18" fmla="*/ 167753 h 5529377"/>
              <a:gd name="connsiteX19" fmla="*/ 1719988 w 6858001"/>
              <a:gd name="connsiteY19" fmla="*/ 184058 h 5529377"/>
              <a:gd name="connsiteX20" fmla="*/ 1949045 w 6858001"/>
              <a:gd name="connsiteY20" fmla="*/ 198849 h 5529377"/>
              <a:gd name="connsiteX21" fmla="*/ 2187703 w 6858001"/>
              <a:gd name="connsiteY21" fmla="*/ 212969 h 5529377"/>
              <a:gd name="connsiteX22" fmla="*/ 2436649 w 6858001"/>
              <a:gd name="connsiteY22" fmla="*/ 226248 h 5529377"/>
              <a:gd name="connsiteX23" fmla="*/ 2564208 w 6858001"/>
              <a:gd name="connsiteY23" fmla="*/ 230955 h 5529377"/>
              <a:gd name="connsiteX24" fmla="*/ 2694509 w 6858001"/>
              <a:gd name="connsiteY24" fmla="*/ 236165 h 5529377"/>
              <a:gd name="connsiteX25" fmla="*/ 2826868 w 6858001"/>
              <a:gd name="connsiteY25" fmla="*/ 241040 h 5529377"/>
              <a:gd name="connsiteX26" fmla="*/ 2959914 w 6858001"/>
              <a:gd name="connsiteY26" fmla="*/ 244234 h 5529377"/>
              <a:gd name="connsiteX27" fmla="*/ 3095702 w 6858001"/>
              <a:gd name="connsiteY27" fmla="*/ 247091 h 5529377"/>
              <a:gd name="connsiteX28" fmla="*/ 3232862 w 6858001"/>
              <a:gd name="connsiteY28" fmla="*/ 250117 h 5529377"/>
              <a:gd name="connsiteX29" fmla="*/ 3372765 w 6858001"/>
              <a:gd name="connsiteY29" fmla="*/ 252134 h 5529377"/>
              <a:gd name="connsiteX30" fmla="*/ 3514040 w 6858001"/>
              <a:gd name="connsiteY30" fmla="*/ 252134 h 5529377"/>
              <a:gd name="connsiteX31" fmla="*/ 3656686 w 6858001"/>
              <a:gd name="connsiteY31" fmla="*/ 253142 h 5529377"/>
              <a:gd name="connsiteX32" fmla="*/ 3800704 w 6858001"/>
              <a:gd name="connsiteY32" fmla="*/ 252134 h 5529377"/>
              <a:gd name="connsiteX33" fmla="*/ 3946780 w 6858001"/>
              <a:gd name="connsiteY33" fmla="*/ 250117 h 5529377"/>
              <a:gd name="connsiteX34" fmla="*/ 4092855 w 6858001"/>
              <a:gd name="connsiteY34" fmla="*/ 248268 h 5529377"/>
              <a:gd name="connsiteX35" fmla="*/ 4240988 w 6858001"/>
              <a:gd name="connsiteY35" fmla="*/ 244234 h 5529377"/>
              <a:gd name="connsiteX36" fmla="*/ 4390492 w 6858001"/>
              <a:gd name="connsiteY36" fmla="*/ 240032 h 5529377"/>
              <a:gd name="connsiteX37" fmla="*/ 4539997 w 6858001"/>
              <a:gd name="connsiteY37" fmla="*/ 235157 h 5529377"/>
              <a:gd name="connsiteX38" fmla="*/ 4690873 w 6858001"/>
              <a:gd name="connsiteY38" fmla="*/ 228266 h 5529377"/>
              <a:gd name="connsiteX39" fmla="*/ 4843120 w 6858001"/>
              <a:gd name="connsiteY39" fmla="*/ 220029 h 5529377"/>
              <a:gd name="connsiteX40" fmla="*/ 4996054 w 6858001"/>
              <a:gd name="connsiteY40" fmla="*/ 212129 h 5529377"/>
              <a:gd name="connsiteX41" fmla="*/ 5148987 w 6858001"/>
              <a:gd name="connsiteY41" fmla="*/ 202044 h 5529377"/>
              <a:gd name="connsiteX42" fmla="*/ 5303978 w 6858001"/>
              <a:gd name="connsiteY42" fmla="*/ 189941 h 5529377"/>
              <a:gd name="connsiteX43" fmla="*/ 5456911 w 6858001"/>
              <a:gd name="connsiteY43" fmla="*/ 177839 h 5529377"/>
              <a:gd name="connsiteX44" fmla="*/ 5612588 w 6858001"/>
              <a:gd name="connsiteY44" fmla="*/ 163887 h 5529377"/>
              <a:gd name="connsiteX45" fmla="*/ 5768950 w 6858001"/>
              <a:gd name="connsiteY45" fmla="*/ 148591 h 5529377"/>
              <a:gd name="connsiteX46" fmla="*/ 5923255 w 6858001"/>
              <a:gd name="connsiteY46" fmla="*/ 132455 h 5529377"/>
              <a:gd name="connsiteX47" fmla="*/ 6079618 w 6858001"/>
              <a:gd name="connsiteY47" fmla="*/ 113629 h 5529377"/>
              <a:gd name="connsiteX48" fmla="*/ 6235294 w 6858001"/>
              <a:gd name="connsiteY48" fmla="*/ 93458 h 5529377"/>
              <a:gd name="connsiteX49" fmla="*/ 6391657 w 6858001"/>
              <a:gd name="connsiteY49" fmla="*/ 73455 h 5529377"/>
              <a:gd name="connsiteX50" fmla="*/ 6547333 w 6858001"/>
              <a:gd name="connsiteY50" fmla="*/ 50091 h 5529377"/>
              <a:gd name="connsiteX51" fmla="*/ 6702324 w 6858001"/>
              <a:gd name="connsiteY51" fmla="*/ 26222 h 5529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5529377">
                <a:moveTo>
                  <a:pt x="6858001" y="1177"/>
                </a:moveTo>
                <a:lnTo>
                  <a:pt x="6858001" y="1344715"/>
                </a:lnTo>
                <a:lnTo>
                  <a:pt x="6858000" y="1344715"/>
                </a:lnTo>
                <a:lnTo>
                  <a:pt x="6858000" y="5529377"/>
                </a:lnTo>
                <a:lnTo>
                  <a:pt x="0" y="5529376"/>
                </a:lnTo>
                <a:lnTo>
                  <a:pt x="0" y="891096"/>
                </a:lnTo>
                <a:lnTo>
                  <a:pt x="1" y="891096"/>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8" y="241040"/>
                </a:lnTo>
                <a:lnTo>
                  <a:pt x="2959914" y="244234"/>
                </a:lnTo>
                <a:lnTo>
                  <a:pt x="3095702" y="247091"/>
                </a:lnTo>
                <a:lnTo>
                  <a:pt x="3232862" y="250117"/>
                </a:lnTo>
                <a:lnTo>
                  <a:pt x="3372765" y="252134"/>
                </a:lnTo>
                <a:lnTo>
                  <a:pt x="3514040" y="252134"/>
                </a:lnTo>
                <a:lnTo>
                  <a:pt x="3656686" y="253142"/>
                </a:lnTo>
                <a:lnTo>
                  <a:pt x="3800704" y="252134"/>
                </a:lnTo>
                <a:lnTo>
                  <a:pt x="3946780" y="250117"/>
                </a:lnTo>
                <a:lnTo>
                  <a:pt x="4092855"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txBody>
          <a:bodyPr/>
          <a:lstStyle/>
          <a:p>
            <a:endParaRPr lang="en-US"/>
          </a:p>
        </p:txBody>
      </p:sp>
      <p:pic>
        <p:nvPicPr>
          <p:cNvPr id="9" name="Graphic 8" descr="Laptop Secure">
            <a:extLst>
              <a:ext uri="{FF2B5EF4-FFF2-40B4-BE49-F238E27FC236}">
                <a16:creationId xmlns:a16="http://schemas.microsoft.com/office/drawing/2014/main" id="{5BAA6151-72FD-4C4D-F13E-36165DB5F2D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672806" y="1936446"/>
            <a:ext cx="2985104" cy="2985104"/>
          </a:xfrm>
          <a:prstGeom prst="rect">
            <a:avLst/>
          </a:prstGeom>
          <a:effectLst/>
        </p:spPr>
      </p:pic>
      <p:sp>
        <p:nvSpPr>
          <p:cNvPr id="30" name="Rectangle 29">
            <a:extLst>
              <a:ext uri="{FF2B5EF4-FFF2-40B4-BE49-F238E27FC236}">
                <a16:creationId xmlns:a16="http://schemas.microsoft.com/office/drawing/2014/main" id="{C137128D-E594-4905-9F76-E385F0831D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1836"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 name="TextBox 4"/>
          <p:cNvSpPr txBox="1"/>
          <p:nvPr/>
        </p:nvSpPr>
        <p:spPr>
          <a:xfrm>
            <a:off x="486697" y="2438400"/>
            <a:ext cx="4510269" cy="3785419"/>
          </a:xfrm>
          <a:prstGeom prst="rect">
            <a:avLst/>
          </a:prstGeom>
        </p:spPr>
        <p:txBody>
          <a:bodyPr vert="horz" lIns="91440" tIns="45720" rIns="91440" bIns="45720" rtlCol="0">
            <a:normAutofit fontScale="92500" lnSpcReduction="10000"/>
          </a:bodyPr>
          <a:lstStyle/>
          <a:p>
            <a:pPr>
              <a:lnSpc>
                <a:spcPct val="90000"/>
              </a:lnSpc>
              <a:spcBef>
                <a:spcPts val="1000"/>
              </a:spcBef>
              <a:buClr>
                <a:schemeClr val="bg2">
                  <a:lumMod val="40000"/>
                  <a:lumOff val="60000"/>
                </a:schemeClr>
              </a:buClr>
              <a:buSzPct val="80000"/>
              <a:buFont typeface="Wingdings 3" charset="2"/>
              <a:buChar char=""/>
            </a:pPr>
            <a:endParaRPr lang="en-US" sz="1400" dirty="0">
              <a:solidFill>
                <a:srgbClr val="FFFFFF"/>
              </a:solidFill>
              <a:latin typeface="+mj-lt"/>
              <a:ea typeface="+mj-ea"/>
              <a:cs typeface="+mj-cs"/>
            </a:endParaRPr>
          </a:p>
          <a:p>
            <a:pPr marL="285750" indent="-285750">
              <a:lnSpc>
                <a:spcPct val="90000"/>
              </a:lnSpc>
              <a:spcBef>
                <a:spcPts val="1000"/>
              </a:spcBef>
              <a:buClr>
                <a:schemeClr val="bg2">
                  <a:lumMod val="40000"/>
                  <a:lumOff val="60000"/>
                </a:schemeClr>
              </a:buClr>
              <a:buSzPct val="80000"/>
              <a:buFont typeface="Wingdings 3" charset="2"/>
              <a:buChar char=""/>
            </a:pPr>
            <a:r>
              <a:rPr lang="en-US" sz="1700" dirty="0">
                <a:solidFill>
                  <a:srgbClr val="FFFFFF"/>
                </a:solidFill>
                <a:latin typeface="+mj-lt"/>
                <a:ea typeface="+mj-ea"/>
                <a:cs typeface="+mj-cs"/>
              </a:rPr>
              <a:t>TRDP will be replaced by the Federal Employees Dental and Vision Insurance Program (FEDVIP). FEDVIP offers a choice of 10 dental carriers. This is the same plan offered to Federal Employees and will result in more options for coverage</a:t>
            </a:r>
          </a:p>
          <a:p>
            <a:pPr>
              <a:lnSpc>
                <a:spcPct val="90000"/>
              </a:lnSpc>
              <a:spcBef>
                <a:spcPts val="1000"/>
              </a:spcBef>
              <a:buClr>
                <a:schemeClr val="bg2">
                  <a:lumMod val="40000"/>
                  <a:lumOff val="60000"/>
                </a:schemeClr>
              </a:buClr>
              <a:buSzPct val="80000"/>
            </a:pPr>
            <a:endParaRPr lang="en-US" sz="1700" dirty="0">
              <a:solidFill>
                <a:srgbClr val="FFFFFF"/>
              </a:solidFill>
              <a:latin typeface="+mj-lt"/>
              <a:ea typeface="+mj-ea"/>
              <a:cs typeface="+mj-cs"/>
            </a:endParaRPr>
          </a:p>
          <a:p>
            <a:pPr marL="285750" indent="-285750">
              <a:lnSpc>
                <a:spcPct val="90000"/>
              </a:lnSpc>
              <a:spcBef>
                <a:spcPts val="1000"/>
              </a:spcBef>
              <a:buClr>
                <a:schemeClr val="bg2">
                  <a:lumMod val="40000"/>
                  <a:lumOff val="60000"/>
                </a:schemeClr>
              </a:buClr>
              <a:buSzPct val="80000"/>
              <a:buFont typeface="Wingdings 3" charset="2"/>
              <a:buChar char=""/>
            </a:pPr>
            <a:r>
              <a:rPr lang="en-US" sz="1700" dirty="0">
                <a:solidFill>
                  <a:srgbClr val="FFFFFF"/>
                </a:solidFill>
                <a:latin typeface="+mj-lt"/>
                <a:ea typeface="+mj-ea"/>
                <a:cs typeface="+mj-cs"/>
              </a:rPr>
              <a:t>Enrollment is handled through BENEFEDS, which is the government-authorized and U.S. Office of Personnel Management (OPM)-sponsored enrollment portal</a:t>
            </a:r>
          </a:p>
          <a:p>
            <a:pPr marL="342900" indent="-342900">
              <a:lnSpc>
                <a:spcPct val="90000"/>
              </a:lnSpc>
              <a:spcBef>
                <a:spcPts val="1000"/>
              </a:spcBef>
              <a:buClr>
                <a:schemeClr val="bg2">
                  <a:lumMod val="40000"/>
                  <a:lumOff val="60000"/>
                </a:schemeClr>
              </a:buClr>
              <a:buSzPct val="80000"/>
              <a:buFont typeface="Wingdings 3" charset="2"/>
              <a:buChar char=""/>
            </a:pPr>
            <a:endParaRPr lang="en-US" sz="1700" dirty="0">
              <a:solidFill>
                <a:srgbClr val="FFFFFF"/>
              </a:solidFill>
              <a:latin typeface="+mj-lt"/>
              <a:ea typeface="+mj-ea"/>
              <a:cs typeface="+mj-cs"/>
            </a:endParaRPr>
          </a:p>
          <a:p>
            <a:pPr marL="342900" indent="-342900">
              <a:lnSpc>
                <a:spcPct val="90000"/>
              </a:lnSpc>
              <a:spcBef>
                <a:spcPts val="1000"/>
              </a:spcBef>
              <a:buClr>
                <a:schemeClr val="bg2">
                  <a:lumMod val="40000"/>
                  <a:lumOff val="60000"/>
                </a:schemeClr>
              </a:buClr>
              <a:buSzPct val="80000"/>
              <a:buFont typeface="Wingdings 3" charset="2"/>
              <a:buChar char=""/>
            </a:pPr>
            <a:r>
              <a:rPr lang="en-US" sz="1700" dirty="0">
                <a:solidFill>
                  <a:srgbClr val="FFFFFF"/>
                </a:solidFill>
                <a:latin typeface="+mj-lt"/>
                <a:ea typeface="+mj-ea"/>
                <a:cs typeface="+mj-cs"/>
              </a:rPr>
              <a:t>Visit </a:t>
            </a:r>
            <a:r>
              <a:rPr lang="en-US" sz="1700" dirty="0">
                <a:solidFill>
                  <a:srgbClr val="FFFFFF"/>
                </a:solidFill>
                <a:latin typeface="+mj-lt"/>
                <a:ea typeface="+mj-ea"/>
                <a:cs typeface="+mj-cs"/>
                <a:hlinkClick r:id="rId8">
                  <a:extLst>
                    <a:ext uri="{A12FA001-AC4F-418D-AE19-62706E023703}">
                      <ahyp:hlinkClr xmlns:ahyp="http://schemas.microsoft.com/office/drawing/2018/hyperlinkcolor" val="tx"/>
                    </a:ext>
                  </a:extLst>
                </a:hlinkClick>
              </a:rPr>
              <a:t>https://Benefeds.com</a:t>
            </a:r>
            <a:r>
              <a:rPr lang="en-US" sz="1700" dirty="0">
                <a:solidFill>
                  <a:srgbClr val="FFFFFF"/>
                </a:solidFill>
                <a:latin typeface="+mj-lt"/>
                <a:ea typeface="+mj-ea"/>
                <a:cs typeface="+mj-cs"/>
              </a:rPr>
              <a:t> to review your enrollment options</a:t>
            </a:r>
          </a:p>
        </p:txBody>
      </p:sp>
      <p:sp>
        <p:nvSpPr>
          <p:cNvPr id="4" name="Slide Number Placeholder 3">
            <a:extLst>
              <a:ext uri="{FF2B5EF4-FFF2-40B4-BE49-F238E27FC236}">
                <a16:creationId xmlns:a16="http://schemas.microsoft.com/office/drawing/2014/main" id="{BA5C5B44-F96F-B615-2288-B8E0B844BB0F}"/>
              </a:ext>
            </a:extLst>
          </p:cNvPr>
          <p:cNvSpPr txBox="1">
            <a:spLocks/>
          </p:cNvSpPr>
          <p:nvPr/>
        </p:nvSpPr>
        <p:spPr>
          <a:xfrm>
            <a:off x="7836804" y="524869"/>
            <a:ext cx="628649" cy="767687"/>
          </a:xfrm>
          <a:prstGeom prst="rect">
            <a:avLst/>
          </a:prstGeom>
        </p:spPr>
        <p:txBody>
          <a:bodyP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fld id="{634341FE-05D9-4F1A-A41F-2112E4F71761}" type="slidenum">
              <a:rPr lang="en-US" sz="2400" smtClean="0">
                <a:solidFill>
                  <a:srgbClr val="FFFFFF"/>
                </a:solidFill>
              </a:rPr>
              <a:pPr>
                <a:spcAft>
                  <a:spcPts val="600"/>
                </a:spcAft>
              </a:pPr>
              <a:t>23</a:t>
            </a:fld>
            <a:endParaRPr lang="en-US" dirty="0">
              <a:solidFill>
                <a:srgbClr val="FFFFFF"/>
              </a:solidFill>
            </a:endParaRPr>
          </a:p>
        </p:txBody>
      </p:sp>
    </p:spTree>
    <p:extLst>
      <p:ext uri="{BB962C8B-B14F-4D97-AF65-F5344CB8AC3E}">
        <p14:creationId xmlns:p14="http://schemas.microsoft.com/office/powerpoint/2010/main" val="2703082356"/>
      </p:ext>
    </p:extLst>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9144313"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3" name="Title 2"/>
          <p:cNvSpPr>
            <a:spLocks noGrp="1"/>
          </p:cNvSpPr>
          <p:nvPr>
            <p:ph type="title"/>
          </p:nvPr>
        </p:nvSpPr>
        <p:spPr>
          <a:xfrm>
            <a:off x="827484" y="452718"/>
            <a:ext cx="6710641" cy="1400530"/>
          </a:xfrm>
        </p:spPr>
        <p:txBody>
          <a:bodyPr anchor="ctr">
            <a:normAutofit/>
          </a:bodyPr>
          <a:lstStyle/>
          <a:p>
            <a:r>
              <a:rPr lang="en-US" b="1">
                <a:solidFill>
                  <a:srgbClr val="FFFFFF"/>
                </a:solidFill>
                <a:effectLst/>
                <a:latin typeface="+mn-lt"/>
              </a:rPr>
              <a:t>Medical Care for Soldiers Medically Separating</a:t>
            </a:r>
          </a:p>
        </p:txBody>
      </p:sp>
      <p:sp>
        <p:nvSpPr>
          <p:cNvPr id="2" name="Content Placeholder 1"/>
          <p:cNvSpPr>
            <a:spLocks noGrp="1"/>
          </p:cNvSpPr>
          <p:nvPr>
            <p:ph idx="1"/>
          </p:nvPr>
        </p:nvSpPr>
        <p:spPr>
          <a:xfrm>
            <a:off x="827484" y="2763520"/>
            <a:ext cx="6709905" cy="3484879"/>
          </a:xfrm>
        </p:spPr>
        <p:txBody>
          <a:bodyPr>
            <a:normAutofit/>
          </a:bodyPr>
          <a:lstStyle/>
          <a:p>
            <a:pPr>
              <a:lnSpc>
                <a:spcPct val="90000"/>
              </a:lnSpc>
            </a:pPr>
            <a:r>
              <a:rPr lang="en-US" sz="1400" b="1" dirty="0"/>
              <a:t>If your Army disability rating is less than 30% you must apply for these temporary health plans upon separation:</a:t>
            </a:r>
          </a:p>
          <a:p>
            <a:pPr>
              <a:lnSpc>
                <a:spcPct val="90000"/>
              </a:lnSpc>
            </a:pPr>
            <a:r>
              <a:rPr lang="en-US" sz="1400" b="1" dirty="0">
                <a:hlinkClick r:id="rId2">
                  <a:extLst>
                    <a:ext uri="{A12FA001-AC4F-418D-AE19-62706E023703}">
                      <ahyp:hlinkClr xmlns:ahyp="http://schemas.microsoft.com/office/drawing/2018/hyperlinkcolor" val="tx"/>
                    </a:ext>
                  </a:extLst>
                </a:hlinkClick>
              </a:rPr>
              <a:t>Transitional Assistance Management Program</a:t>
            </a:r>
            <a:r>
              <a:rPr lang="en-US" sz="1400" b="1" dirty="0"/>
              <a:t> </a:t>
            </a:r>
          </a:p>
          <a:p>
            <a:pPr lvl="1">
              <a:lnSpc>
                <a:spcPct val="90000"/>
              </a:lnSpc>
            </a:pPr>
            <a:r>
              <a:rPr lang="en-US" sz="1400" b="1" dirty="0"/>
              <a:t>No charge for 180 Days if using the MTF.</a:t>
            </a:r>
          </a:p>
          <a:p>
            <a:pPr lvl="1">
              <a:lnSpc>
                <a:spcPct val="90000"/>
              </a:lnSpc>
            </a:pPr>
            <a:r>
              <a:rPr lang="en-US" sz="1400" b="1" u="sng" dirty="0"/>
              <a:t>May be subject to co-pays if using outside facilities </a:t>
            </a:r>
            <a:endParaRPr lang="en-US" sz="1400" b="1" dirty="0"/>
          </a:p>
          <a:p>
            <a:pPr>
              <a:lnSpc>
                <a:spcPct val="90000"/>
              </a:lnSpc>
            </a:pPr>
            <a:r>
              <a:rPr lang="en-US" sz="1400" b="1" dirty="0">
                <a:cs typeface="Times New Roman" panose="02020603050405020304" pitchFamily="18" charset="0"/>
              </a:rPr>
              <a:t>Visit </a:t>
            </a:r>
            <a:r>
              <a:rPr lang="en-US" sz="1400" b="1" u="sng" dirty="0">
                <a:cs typeface="Times New Roman" panose="02020603050405020304" pitchFamily="18" charset="0"/>
                <a:hlinkClick r:id="rId3">
                  <a:extLst>
                    <a:ext uri="{A12FA001-AC4F-418D-AE19-62706E023703}">
                      <ahyp:hlinkClr xmlns:ahyp="http://schemas.microsoft.com/office/drawing/2018/hyperlinkcolor" val="tx"/>
                    </a:ext>
                  </a:extLst>
                </a:hlinkClick>
              </a:rPr>
              <a:t>www.Tricare</a:t>
            </a:r>
            <a:r>
              <a:rPr lang="en-US" sz="1400" b="1" u="sng" dirty="0">
                <a:cs typeface="Times New Roman" panose="02020603050405020304" pitchFamily="18" charset="0"/>
              </a:rPr>
              <a:t>.mil/tamp </a:t>
            </a:r>
            <a:r>
              <a:rPr lang="en-US" sz="1400" b="1" dirty="0">
                <a:cs typeface="Times New Roman" panose="02020603050405020304" pitchFamily="18" charset="0"/>
              </a:rPr>
              <a:t>if you have questions</a:t>
            </a:r>
          </a:p>
          <a:p>
            <a:pPr>
              <a:lnSpc>
                <a:spcPct val="90000"/>
              </a:lnSpc>
            </a:pPr>
            <a:endParaRPr lang="en-US" sz="1400" b="1" dirty="0">
              <a:cs typeface="Times New Roman" panose="02020603050405020304" pitchFamily="18" charset="0"/>
            </a:endParaRPr>
          </a:p>
          <a:p>
            <a:pPr marL="109728" indent="0">
              <a:lnSpc>
                <a:spcPct val="90000"/>
              </a:lnSpc>
              <a:buNone/>
            </a:pPr>
            <a:r>
              <a:rPr lang="en-US" sz="1400" b="1" dirty="0">
                <a:cs typeface="Times New Roman" panose="02020603050405020304" pitchFamily="18" charset="0"/>
              </a:rPr>
              <a:t>Options for family members after 180 days:</a:t>
            </a:r>
          </a:p>
          <a:p>
            <a:pPr>
              <a:lnSpc>
                <a:spcPct val="90000"/>
              </a:lnSpc>
            </a:pPr>
            <a:r>
              <a:rPr lang="en-US" sz="1400" b="1" dirty="0">
                <a:cs typeface="Times New Roman" panose="02020603050405020304" pitchFamily="18" charset="0"/>
              </a:rPr>
              <a:t>MEDICAID (Means-Tested)</a:t>
            </a:r>
          </a:p>
          <a:p>
            <a:pPr>
              <a:lnSpc>
                <a:spcPct val="90000"/>
              </a:lnSpc>
            </a:pPr>
            <a:r>
              <a:rPr lang="en-US" sz="1400" b="1" dirty="0">
                <a:cs typeface="Times New Roman" panose="02020603050405020304" pitchFamily="18" charset="0"/>
              </a:rPr>
              <a:t>Healthcare Exchange- HealthCare.gov</a:t>
            </a:r>
          </a:p>
          <a:p>
            <a:pPr>
              <a:lnSpc>
                <a:spcPct val="90000"/>
              </a:lnSpc>
            </a:pPr>
            <a:r>
              <a:rPr lang="en-US" sz="1400" b="1" dirty="0">
                <a:cs typeface="Times New Roman" panose="02020603050405020304" pitchFamily="18" charset="0"/>
              </a:rPr>
              <a:t>Employer Based Coverage</a:t>
            </a:r>
          </a:p>
          <a:p>
            <a:pPr lvl="1">
              <a:lnSpc>
                <a:spcPct val="90000"/>
              </a:lnSpc>
            </a:pPr>
            <a:endParaRPr lang="en-US" sz="1300" dirty="0"/>
          </a:p>
          <a:p>
            <a:pPr>
              <a:lnSpc>
                <a:spcPct val="90000"/>
              </a:lnSpc>
            </a:pPr>
            <a:endParaRPr lang="en-US" sz="1300" dirty="0"/>
          </a:p>
          <a:p>
            <a:pPr>
              <a:lnSpc>
                <a:spcPct val="90000"/>
              </a:lnSpc>
            </a:pPr>
            <a:endParaRPr lang="en-US" sz="1300" dirty="0"/>
          </a:p>
          <a:p>
            <a:pPr>
              <a:lnSpc>
                <a:spcPct val="90000"/>
              </a:lnSpc>
            </a:pPr>
            <a:endParaRPr lang="en-US" sz="1300" dirty="0"/>
          </a:p>
          <a:p>
            <a:pPr>
              <a:lnSpc>
                <a:spcPct val="90000"/>
              </a:lnSpc>
            </a:pPr>
            <a:endParaRPr lang="en-US" sz="1300" dirty="0"/>
          </a:p>
        </p:txBody>
      </p:sp>
      <p:sp>
        <p:nvSpPr>
          <p:cNvPr id="4" name="Slide Number Placeholder 3">
            <a:extLst>
              <a:ext uri="{FF2B5EF4-FFF2-40B4-BE49-F238E27FC236}">
                <a16:creationId xmlns:a16="http://schemas.microsoft.com/office/drawing/2014/main" id="{749F82A5-CA95-7728-3907-1EBC7572BF10}"/>
              </a:ext>
            </a:extLst>
          </p:cNvPr>
          <p:cNvSpPr>
            <a:spLocks noGrp="1"/>
          </p:cNvSpPr>
          <p:nvPr>
            <p:ph type="sldNum" sz="quarter" idx="12"/>
          </p:nvPr>
        </p:nvSpPr>
        <p:spPr>
          <a:xfrm>
            <a:off x="7764405" y="295729"/>
            <a:ext cx="628649" cy="767687"/>
          </a:xfrm>
        </p:spPr>
        <p:txBody>
          <a:bodyPr>
            <a:normAutofit/>
          </a:bodyPr>
          <a:lstStyle/>
          <a:p>
            <a:pPr>
              <a:spcAft>
                <a:spcPts val="600"/>
              </a:spcAft>
            </a:pPr>
            <a:fld id="{634341FE-05D9-4F1A-A41F-2112E4F71761}" type="slidenum">
              <a:rPr lang="en-US">
                <a:solidFill>
                  <a:srgbClr val="FFFFFF"/>
                </a:solidFill>
              </a:rPr>
              <a:pPr>
                <a:spcAft>
                  <a:spcPts val="600"/>
                </a:spcAft>
              </a:pPr>
              <a:t>24</a:t>
            </a:fld>
            <a:endParaRPr lang="en-US" dirty="0">
              <a:solidFill>
                <a:srgbClr val="FFFFFF"/>
              </a:solidFill>
            </a:endParaRPr>
          </a:p>
        </p:txBody>
      </p:sp>
    </p:spTree>
    <p:extLst>
      <p:ext uri="{BB962C8B-B14F-4D97-AF65-F5344CB8AC3E}">
        <p14:creationId xmlns:p14="http://schemas.microsoft.com/office/powerpoint/2010/main" val="4277309082"/>
      </p:ext>
    </p:extLst>
  </p:cSld>
  <p:clrMapOvr>
    <a:overrideClrMapping bg1="lt1" tx1="dk1" bg2="lt2" tx2="dk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85172-5122-7562-5EC2-5FFE3E780001}"/>
              </a:ext>
            </a:extLst>
          </p:cNvPr>
          <p:cNvSpPr>
            <a:spLocks noGrp="1"/>
          </p:cNvSpPr>
          <p:nvPr>
            <p:ph type="title"/>
          </p:nvPr>
        </p:nvSpPr>
        <p:spPr/>
        <p:txBody>
          <a:bodyPr/>
          <a:lstStyle/>
          <a:p>
            <a:r>
              <a:rPr lang="en-US" sz="5400" b="1" dirty="0"/>
              <a:t>CHAMP VA </a:t>
            </a:r>
          </a:p>
        </p:txBody>
      </p:sp>
      <p:sp>
        <p:nvSpPr>
          <p:cNvPr id="3" name="Content Placeholder 2">
            <a:extLst>
              <a:ext uri="{FF2B5EF4-FFF2-40B4-BE49-F238E27FC236}">
                <a16:creationId xmlns:a16="http://schemas.microsoft.com/office/drawing/2014/main" id="{4DE7295C-5D19-3A41-0BB3-E1BB802B0876}"/>
              </a:ext>
            </a:extLst>
          </p:cNvPr>
          <p:cNvSpPr>
            <a:spLocks noGrp="1"/>
          </p:cNvSpPr>
          <p:nvPr>
            <p:ph idx="1"/>
          </p:nvPr>
        </p:nvSpPr>
        <p:spPr/>
        <p:txBody>
          <a:bodyPr/>
          <a:lstStyle/>
          <a:p>
            <a:r>
              <a:rPr lang="en-US" b="1" dirty="0"/>
              <a:t>To be eligible for CHAMPVA, you cannot be eligible for TRICARE, and you must be in one of these categories:</a:t>
            </a:r>
          </a:p>
          <a:p>
            <a:r>
              <a:rPr lang="en-US" b="1" dirty="0"/>
              <a:t>The spouse or child of a Veteran who has been rated 100% permanently and totally disabled for a service-connected disability by a VA regional office.</a:t>
            </a:r>
          </a:p>
        </p:txBody>
      </p:sp>
      <p:sp>
        <p:nvSpPr>
          <p:cNvPr id="4" name="Slide Number Placeholder 3">
            <a:extLst>
              <a:ext uri="{FF2B5EF4-FFF2-40B4-BE49-F238E27FC236}">
                <a16:creationId xmlns:a16="http://schemas.microsoft.com/office/drawing/2014/main" id="{3DAF55EE-0D33-0A48-2766-7B8B235753F3}"/>
              </a:ext>
            </a:extLst>
          </p:cNvPr>
          <p:cNvSpPr>
            <a:spLocks noGrp="1"/>
          </p:cNvSpPr>
          <p:nvPr>
            <p:ph type="sldNum" sz="quarter" idx="12"/>
          </p:nvPr>
        </p:nvSpPr>
        <p:spPr/>
        <p:txBody>
          <a:bodyPr/>
          <a:lstStyle/>
          <a:p>
            <a:fld id="{634341FE-05D9-4F1A-A41F-2112E4F71761}" type="slidenum">
              <a:rPr lang="en-US" smtClean="0"/>
              <a:pPr/>
              <a:t>25</a:t>
            </a:fld>
            <a:endParaRPr lang="en-US" dirty="0"/>
          </a:p>
        </p:txBody>
      </p:sp>
    </p:spTree>
    <p:extLst>
      <p:ext uri="{BB962C8B-B14F-4D97-AF65-F5344CB8AC3E}">
        <p14:creationId xmlns:p14="http://schemas.microsoft.com/office/powerpoint/2010/main" val="24566365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014713"/>
            <a:ext cx="8111244" cy="1190151"/>
          </a:xfrm>
        </p:spPr>
        <p:txBody>
          <a:bodyPr>
            <a:noAutofit/>
          </a:bodyPr>
          <a:lstStyle/>
          <a:p>
            <a:pPr algn="ctr"/>
            <a:r>
              <a:rPr lang="en-US" sz="3200" b="1" dirty="0">
                <a:effectLst/>
                <a:latin typeface="+mn-lt"/>
              </a:rPr>
              <a:t>Combat Related Special Compensation (CRSC)</a:t>
            </a:r>
          </a:p>
        </p:txBody>
      </p:sp>
      <p:sp>
        <p:nvSpPr>
          <p:cNvPr id="2" name="Content Placeholder 1"/>
          <p:cNvSpPr>
            <a:spLocks noGrp="1"/>
          </p:cNvSpPr>
          <p:nvPr>
            <p:ph idx="1"/>
          </p:nvPr>
        </p:nvSpPr>
        <p:spPr>
          <a:xfrm>
            <a:off x="647564" y="2456892"/>
            <a:ext cx="8229600" cy="4525963"/>
          </a:xfrm>
        </p:spPr>
        <p:txBody>
          <a:bodyPr>
            <a:normAutofit/>
          </a:bodyPr>
          <a:lstStyle/>
          <a:p>
            <a:pPr marL="109728" indent="0">
              <a:buNone/>
            </a:pPr>
            <a:r>
              <a:rPr lang="en-US" sz="1800" b="1" dirty="0">
                <a:cs typeface="Times New Roman" panose="02020603050405020304" pitchFamily="18" charset="0"/>
              </a:rPr>
              <a:t>A special compensation for combat and training related injuries that allows for concurrent receipt for soldier with less than 20 years of service.</a:t>
            </a:r>
          </a:p>
          <a:p>
            <a:r>
              <a:rPr lang="en-US" sz="1800" b="1" dirty="0">
                <a:cs typeface="Times New Roman" panose="02020603050405020304" pitchFamily="18" charset="0"/>
              </a:rPr>
              <a:t>Apply as soon as official VA rating is received</a:t>
            </a:r>
          </a:p>
          <a:p>
            <a:pPr marL="393192" lvl="1" indent="0">
              <a:buNone/>
            </a:pPr>
            <a:r>
              <a:rPr lang="en-US" b="1" dirty="0">
                <a:cs typeface="Times New Roman" panose="02020603050405020304" pitchFamily="18" charset="0"/>
              </a:rPr>
              <a:t>Contact Wounded Warrior Project (WWP) for assistance on application:</a:t>
            </a:r>
          </a:p>
          <a:p>
            <a:pPr marL="393192" lvl="1" indent="0">
              <a:buNone/>
            </a:pPr>
            <a:r>
              <a:rPr lang="en-US" b="1" u="sng" dirty="0">
                <a:cs typeface="Times New Roman" panose="02020603050405020304" pitchFamily="18" charset="0"/>
              </a:rPr>
              <a:t>Matt Haley </a:t>
            </a:r>
          </a:p>
          <a:p>
            <a:pPr lvl="1"/>
            <a:r>
              <a:rPr lang="en-US" b="1" dirty="0">
                <a:cs typeface="Times New Roman" panose="02020603050405020304" pitchFamily="18" charset="0"/>
              </a:rPr>
              <a:t>mhaley@woundedwarriorproject.org</a:t>
            </a:r>
          </a:p>
          <a:p>
            <a:pPr lvl="1"/>
            <a:r>
              <a:rPr lang="en-US" b="1" dirty="0">
                <a:cs typeface="Times New Roman" panose="02020603050405020304" pitchFamily="18" charset="0"/>
              </a:rPr>
              <a:t>ACS every Tuesdays 09-1600</a:t>
            </a:r>
          </a:p>
        </p:txBody>
      </p:sp>
      <p:sp>
        <p:nvSpPr>
          <p:cNvPr id="7" name="TextBox 6">
            <a:extLst>
              <a:ext uri="{FF2B5EF4-FFF2-40B4-BE49-F238E27FC236}">
                <a16:creationId xmlns:a16="http://schemas.microsoft.com/office/drawing/2014/main" id="{713CF8A2-8A02-A802-699F-EE1E19638E4D}"/>
              </a:ext>
            </a:extLst>
          </p:cNvPr>
          <p:cNvSpPr txBox="1"/>
          <p:nvPr/>
        </p:nvSpPr>
        <p:spPr>
          <a:xfrm>
            <a:off x="385192" y="6336686"/>
            <a:ext cx="8111244" cy="276999"/>
          </a:xfrm>
          <a:prstGeom prst="rect">
            <a:avLst/>
          </a:prstGeom>
          <a:noFill/>
        </p:spPr>
        <p:txBody>
          <a:bodyPr wrap="square">
            <a:spAutoFit/>
          </a:bodyPr>
          <a:lstStyle/>
          <a:p>
            <a:r>
              <a:rPr lang="en-US" sz="1200" dirty="0"/>
              <a:t> </a:t>
            </a:r>
            <a:r>
              <a:rPr lang="en-US" sz="1200" b="1" i="1" dirty="0"/>
              <a:t>For more info</a:t>
            </a:r>
            <a:r>
              <a:rPr lang="en-US" sz="1200" b="1" dirty="0"/>
              <a:t>: https://www.hrc.army.mil/content/CRSC%20(CombatRelated%20Special%20Compensation)</a:t>
            </a:r>
          </a:p>
        </p:txBody>
      </p:sp>
      <p:pic>
        <p:nvPicPr>
          <p:cNvPr id="5" name="Picture 8" descr="Help Us Help Those That Sacrificed So Much For Us — Clear Bra Ohio -  Prevent - Protect - Preserve">
            <a:extLst>
              <a:ext uri="{FF2B5EF4-FFF2-40B4-BE49-F238E27FC236}">
                <a16:creationId xmlns:a16="http://schemas.microsoft.com/office/drawing/2014/main" id="{C21C24CB-32DE-124D-6235-C2BFC66731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00" y="4385265"/>
            <a:ext cx="1706980" cy="169939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6" name="Slide Number Placeholder 3">
            <a:extLst>
              <a:ext uri="{FF2B5EF4-FFF2-40B4-BE49-F238E27FC236}">
                <a16:creationId xmlns:a16="http://schemas.microsoft.com/office/drawing/2014/main" id="{55D389FA-1ED8-3D6A-78B8-8CFA4CB97DD3}"/>
              </a:ext>
            </a:extLst>
          </p:cNvPr>
          <p:cNvSpPr>
            <a:spLocks noGrp="1"/>
          </p:cNvSpPr>
          <p:nvPr>
            <p:ph type="sldNum" sz="quarter" idx="12"/>
          </p:nvPr>
        </p:nvSpPr>
        <p:spPr>
          <a:xfrm>
            <a:off x="7764405" y="295729"/>
            <a:ext cx="628649" cy="767687"/>
          </a:xfrm>
        </p:spPr>
        <p:txBody>
          <a:bodyPr>
            <a:normAutofit/>
          </a:bodyPr>
          <a:lstStyle/>
          <a:p>
            <a:pPr>
              <a:spcAft>
                <a:spcPts val="600"/>
              </a:spcAft>
            </a:pPr>
            <a:fld id="{634341FE-05D9-4F1A-A41F-2112E4F71761}" type="slidenum">
              <a:rPr lang="en-US">
                <a:solidFill>
                  <a:srgbClr val="FFFFFF"/>
                </a:solidFill>
              </a:rPr>
              <a:pPr>
                <a:spcAft>
                  <a:spcPts val="600"/>
                </a:spcAft>
              </a:pPr>
              <a:t>26</a:t>
            </a:fld>
            <a:endParaRPr lang="en-US" dirty="0">
              <a:solidFill>
                <a:srgbClr val="FFFFFF"/>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3568" y="2384884"/>
            <a:ext cx="8003232" cy="3636404"/>
          </a:xfrm>
        </p:spPr>
        <p:txBody>
          <a:bodyPr>
            <a:normAutofit fontScale="40000" lnSpcReduction="20000"/>
          </a:bodyPr>
          <a:lstStyle/>
          <a:p>
            <a:r>
              <a:rPr lang="en-US" sz="4800" b="1" dirty="0"/>
              <a:t>Once you sign your DA Form 199, you need to see VA to enroll in the VA Health Care System. VA will need a copy of your signed 199, NARSUM, and VA Ratings. </a:t>
            </a:r>
          </a:p>
          <a:p>
            <a:r>
              <a:rPr lang="en-US" sz="4800" b="1" dirty="0"/>
              <a:t>Establish Primary Care and/ or Mental Health Services anywhere in the   United States. VA care is Free for Veterans with a VA rating at or above 50%. </a:t>
            </a:r>
          </a:p>
          <a:p>
            <a:r>
              <a:rPr lang="en-US" sz="4800" b="1" dirty="0"/>
              <a:t>If your less than 50% you pay small copays of $15 outpatient or $97 inpatient care for nonservice connected injuries and care is free. if the injury is service connected.</a:t>
            </a:r>
          </a:p>
          <a:p>
            <a:r>
              <a:rPr lang="en-US" sz="4800" b="1" dirty="0"/>
              <a:t>VA Healthcare Liaisons</a:t>
            </a:r>
          </a:p>
          <a:p>
            <a:pPr marL="1252728" lvl="1" indent="-685800"/>
            <a:r>
              <a:rPr lang="en-US" sz="4400" b="1" dirty="0"/>
              <a:t>Brian Murphy, LCSW</a:t>
            </a:r>
          </a:p>
          <a:p>
            <a:pPr marL="1252728" lvl="1" indent="-685800"/>
            <a:r>
              <a:rPr lang="en-US" sz="4200" b="1" dirty="0"/>
              <a:t>Tina Randall, LCSW	</a:t>
            </a:r>
            <a:r>
              <a:rPr lang="en-US" sz="4200" dirty="0"/>
              <a:t>						</a:t>
            </a:r>
          </a:p>
          <a:p>
            <a:pPr marL="109728" indent="0">
              <a:buNone/>
            </a:pPr>
            <a:endParaRPr lang="en-US" sz="3700" dirty="0"/>
          </a:p>
          <a:p>
            <a:endParaRPr lang="en-US" dirty="0"/>
          </a:p>
          <a:p>
            <a:pPr marL="109728" indent="0">
              <a:buNone/>
            </a:pPr>
            <a:endParaRPr lang="en-US" dirty="0"/>
          </a:p>
          <a:p>
            <a:pPr marL="109728" indent="0">
              <a:buNone/>
            </a:pPr>
            <a:endParaRPr lang="en-US" dirty="0"/>
          </a:p>
          <a:p>
            <a:pPr marL="109728" indent="0">
              <a:buNone/>
            </a:pPr>
            <a:endParaRPr lang="en-US" dirty="0"/>
          </a:p>
          <a:p>
            <a:pPr marL="109728" indent="0">
              <a:buNone/>
            </a:pPr>
            <a:endParaRPr lang="en-US" dirty="0"/>
          </a:p>
          <a:p>
            <a:pPr marL="109728" indent="0">
              <a:buNone/>
            </a:pPr>
            <a:endParaRPr lang="en-US" dirty="0"/>
          </a:p>
          <a:p>
            <a:pPr marL="109728" indent="0">
              <a:buNone/>
            </a:pPr>
            <a:endParaRPr lang="en-US" dirty="0"/>
          </a:p>
          <a:p>
            <a:pPr marL="109728" indent="0">
              <a:buNone/>
            </a:pPr>
            <a:endParaRPr lang="en-US" dirty="0"/>
          </a:p>
          <a:p>
            <a:pPr marL="109728" indent="0">
              <a:buNone/>
            </a:pPr>
            <a:endParaRPr lang="en-US" dirty="0"/>
          </a:p>
          <a:p>
            <a:pPr marL="109728" indent="0">
              <a:buNone/>
            </a:pPr>
            <a:endParaRPr lang="en-US" dirty="0"/>
          </a:p>
          <a:p>
            <a:pPr marL="109728" indent="0">
              <a:buNone/>
            </a:pPr>
            <a:endParaRPr lang="en-US" dirty="0"/>
          </a:p>
          <a:p>
            <a:pPr marL="109728" indent="0">
              <a:buNone/>
            </a:pPr>
            <a:endParaRPr lang="en-US" dirty="0"/>
          </a:p>
          <a:p>
            <a:pPr marL="109728" indent="0">
              <a:buNone/>
            </a:pPr>
            <a:endParaRPr lang="en-US" dirty="0"/>
          </a:p>
          <a:p>
            <a:pPr marL="109728" indent="0">
              <a:buNone/>
            </a:pPr>
            <a:endParaRPr lang="en-US" dirty="0"/>
          </a:p>
          <a:p>
            <a:pPr marL="109728" indent="0">
              <a:buNone/>
            </a:pPr>
            <a:endParaRPr lang="en-US" dirty="0"/>
          </a:p>
          <a:p>
            <a:pPr marL="109728" indent="0">
              <a:buNone/>
            </a:pPr>
            <a:endParaRPr lang="en-US" dirty="0"/>
          </a:p>
          <a:p>
            <a:pPr marL="109728" indent="0">
              <a:buNone/>
            </a:pPr>
            <a:endParaRPr lang="en-US"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9259" y="5049181"/>
            <a:ext cx="3420379" cy="1190753"/>
          </a:xfrm>
          <a:prstGeom prst="rect">
            <a:avLst/>
          </a:prstGeom>
          <a:ln>
            <a:no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id="{F7606D4D-97CC-DD09-EDE2-D78DC5B163A1}"/>
              </a:ext>
            </a:extLst>
          </p:cNvPr>
          <p:cNvSpPr txBox="1"/>
          <p:nvPr/>
        </p:nvSpPr>
        <p:spPr>
          <a:xfrm>
            <a:off x="755576" y="618066"/>
            <a:ext cx="7164796" cy="1323439"/>
          </a:xfrm>
          <a:prstGeom prst="rect">
            <a:avLst/>
          </a:prstGeom>
          <a:noFill/>
        </p:spPr>
        <p:txBody>
          <a:bodyPr wrap="square">
            <a:spAutoFit/>
          </a:bodyPr>
          <a:lstStyle/>
          <a:p>
            <a:pPr marL="0" indent="0">
              <a:buNone/>
            </a:pPr>
            <a:r>
              <a:rPr lang="en-US" sz="4000" b="1" dirty="0"/>
              <a:t>VA/DOD Liaison Program (SFAC): 2025</a:t>
            </a:r>
          </a:p>
        </p:txBody>
      </p:sp>
      <p:sp>
        <p:nvSpPr>
          <p:cNvPr id="3" name="Slide Number Placeholder 3">
            <a:extLst>
              <a:ext uri="{FF2B5EF4-FFF2-40B4-BE49-F238E27FC236}">
                <a16:creationId xmlns:a16="http://schemas.microsoft.com/office/drawing/2014/main" id="{DB795148-4B4C-CE27-CDF1-611947B4CBB6}"/>
              </a:ext>
            </a:extLst>
          </p:cNvPr>
          <p:cNvSpPr>
            <a:spLocks noGrp="1"/>
          </p:cNvSpPr>
          <p:nvPr>
            <p:ph type="sldNum" sz="quarter" idx="12"/>
          </p:nvPr>
        </p:nvSpPr>
        <p:spPr>
          <a:xfrm>
            <a:off x="7764405" y="295729"/>
            <a:ext cx="628649" cy="767687"/>
          </a:xfrm>
        </p:spPr>
        <p:txBody>
          <a:bodyPr>
            <a:normAutofit/>
          </a:bodyPr>
          <a:lstStyle/>
          <a:p>
            <a:pPr>
              <a:spcAft>
                <a:spcPts val="600"/>
              </a:spcAft>
            </a:pPr>
            <a:fld id="{634341FE-05D9-4F1A-A41F-2112E4F71761}" type="slidenum">
              <a:rPr lang="en-US">
                <a:solidFill>
                  <a:srgbClr val="FFFFFF"/>
                </a:solidFill>
              </a:rPr>
              <a:pPr>
                <a:spcAft>
                  <a:spcPts val="600"/>
                </a:spcAft>
              </a:pPr>
              <a:t>27</a:t>
            </a:fld>
            <a:endParaRPr lang="en-US" dirty="0">
              <a:solidFill>
                <a:srgbClr val="FFFFFF"/>
              </a:solidFill>
            </a:endParaRPr>
          </a:p>
        </p:txBody>
      </p:sp>
    </p:spTree>
    <p:extLst>
      <p:ext uri="{BB962C8B-B14F-4D97-AF65-F5344CB8AC3E}">
        <p14:creationId xmlns:p14="http://schemas.microsoft.com/office/powerpoint/2010/main" val="3617550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8A3C342-1D03-412F-8DD3-BF519E8E0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5F5112B-E4D2-E961-A9FA-4F0683560C6D}"/>
              </a:ext>
            </a:extLst>
          </p:cNvPr>
          <p:cNvSpPr>
            <a:spLocks noGrp="1"/>
          </p:cNvSpPr>
          <p:nvPr>
            <p:ph type="title"/>
          </p:nvPr>
        </p:nvSpPr>
        <p:spPr>
          <a:xfrm>
            <a:off x="486697" y="629266"/>
            <a:ext cx="4641143" cy="1622321"/>
          </a:xfrm>
        </p:spPr>
        <p:txBody>
          <a:bodyPr>
            <a:normAutofit/>
          </a:bodyPr>
          <a:lstStyle/>
          <a:p>
            <a:pPr>
              <a:lnSpc>
                <a:spcPct val="90000"/>
              </a:lnSpc>
            </a:pPr>
            <a:r>
              <a:rPr lang="en-US" sz="2600" b="1" dirty="0">
                <a:solidFill>
                  <a:srgbClr val="EBEBEB"/>
                </a:solidFill>
              </a:rPr>
              <a:t>Filing a claim for disability compensation or increase disability compensation with the VA</a:t>
            </a:r>
          </a:p>
        </p:txBody>
      </p:sp>
      <p:sp>
        <p:nvSpPr>
          <p:cNvPr id="13" name="Freeform 31">
            <a:extLst>
              <a:ext uri="{FF2B5EF4-FFF2-40B4-BE49-F238E27FC236}">
                <a16:creationId xmlns:a16="http://schemas.microsoft.com/office/drawing/2014/main" id="{81CC9B02-E087-4350-AEBD-2C3CF001A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61980" y="-1"/>
            <a:ext cx="419604"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15" name="Freeform: Shape 14">
            <a:extLst>
              <a:ext uri="{FF2B5EF4-FFF2-40B4-BE49-F238E27FC236}">
                <a16:creationId xmlns:a16="http://schemas.microsoft.com/office/drawing/2014/main" id="{AC3BF0FA-36FA-4CE9-840E-F7C3A8F16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3854097" y="1567784"/>
            <a:ext cx="6858001" cy="3722434"/>
          </a:xfrm>
          <a:custGeom>
            <a:avLst/>
            <a:gdLst>
              <a:gd name="connsiteX0" fmla="*/ 6858001 w 6858001"/>
              <a:gd name="connsiteY0" fmla="*/ 1177 h 4963245"/>
              <a:gd name="connsiteX1" fmla="*/ 6858001 w 6858001"/>
              <a:gd name="connsiteY1" fmla="*/ 1344715 h 4963245"/>
              <a:gd name="connsiteX2" fmla="*/ 6858000 w 6858001"/>
              <a:gd name="connsiteY2" fmla="*/ 1344715 h 4963245"/>
              <a:gd name="connsiteX3" fmla="*/ 6858000 w 6858001"/>
              <a:gd name="connsiteY3" fmla="*/ 4963245 h 4963245"/>
              <a:gd name="connsiteX4" fmla="*/ 0 w 6858001"/>
              <a:gd name="connsiteY4" fmla="*/ 4963244 h 4963245"/>
              <a:gd name="connsiteX5" fmla="*/ 0 w 6858001"/>
              <a:gd name="connsiteY5" fmla="*/ 900697 h 4963245"/>
              <a:gd name="connsiteX6" fmla="*/ 1 w 6858001"/>
              <a:gd name="connsiteY6" fmla="*/ 900697 h 4963245"/>
              <a:gd name="connsiteX7" fmla="*/ 1 w 6858001"/>
              <a:gd name="connsiteY7" fmla="*/ 0 h 4963245"/>
              <a:gd name="connsiteX8" fmla="*/ 40463 w 6858001"/>
              <a:gd name="connsiteY8" fmla="*/ 5883 h 4963245"/>
              <a:gd name="connsiteX9" fmla="*/ 159107 w 6858001"/>
              <a:gd name="connsiteY9" fmla="*/ 23196 h 4963245"/>
              <a:gd name="connsiteX10" fmla="*/ 245518 w 6858001"/>
              <a:gd name="connsiteY10" fmla="*/ 35299 h 4963245"/>
              <a:gd name="connsiteX11" fmla="*/ 348388 w 6858001"/>
              <a:gd name="connsiteY11" fmla="*/ 48073 h 4963245"/>
              <a:gd name="connsiteX12" fmla="*/ 470460 w 6858001"/>
              <a:gd name="connsiteY12" fmla="*/ 63369 h 4963245"/>
              <a:gd name="connsiteX13" fmla="*/ 605563 w 6858001"/>
              <a:gd name="connsiteY13" fmla="*/ 79506 h 4963245"/>
              <a:gd name="connsiteX14" fmla="*/ 757810 w 6858001"/>
              <a:gd name="connsiteY14" fmla="*/ 96483 h 4963245"/>
              <a:gd name="connsiteX15" fmla="*/ 923774 w 6858001"/>
              <a:gd name="connsiteY15" fmla="*/ 114469 h 4963245"/>
              <a:gd name="connsiteX16" fmla="*/ 1104139 w 6858001"/>
              <a:gd name="connsiteY16" fmla="*/ 132454 h 4963245"/>
              <a:gd name="connsiteX17" fmla="*/ 1296163 w 6858001"/>
              <a:gd name="connsiteY17" fmla="*/ 150776 h 4963245"/>
              <a:gd name="connsiteX18" fmla="*/ 1503275 w 6858001"/>
              <a:gd name="connsiteY18" fmla="*/ 167753 h 4963245"/>
              <a:gd name="connsiteX19" fmla="*/ 1719988 w 6858001"/>
              <a:gd name="connsiteY19" fmla="*/ 184058 h 4963245"/>
              <a:gd name="connsiteX20" fmla="*/ 1949045 w 6858001"/>
              <a:gd name="connsiteY20" fmla="*/ 198849 h 4963245"/>
              <a:gd name="connsiteX21" fmla="*/ 2187703 w 6858001"/>
              <a:gd name="connsiteY21" fmla="*/ 212969 h 4963245"/>
              <a:gd name="connsiteX22" fmla="*/ 2436649 w 6858001"/>
              <a:gd name="connsiteY22" fmla="*/ 226248 h 4963245"/>
              <a:gd name="connsiteX23" fmla="*/ 2564208 w 6858001"/>
              <a:gd name="connsiteY23" fmla="*/ 230955 h 4963245"/>
              <a:gd name="connsiteX24" fmla="*/ 2694509 w 6858001"/>
              <a:gd name="connsiteY24" fmla="*/ 236165 h 4963245"/>
              <a:gd name="connsiteX25" fmla="*/ 2826868 w 6858001"/>
              <a:gd name="connsiteY25" fmla="*/ 241040 h 4963245"/>
              <a:gd name="connsiteX26" fmla="*/ 2959914 w 6858001"/>
              <a:gd name="connsiteY26" fmla="*/ 244234 h 4963245"/>
              <a:gd name="connsiteX27" fmla="*/ 3095702 w 6858001"/>
              <a:gd name="connsiteY27" fmla="*/ 247091 h 4963245"/>
              <a:gd name="connsiteX28" fmla="*/ 3232862 w 6858001"/>
              <a:gd name="connsiteY28" fmla="*/ 250117 h 4963245"/>
              <a:gd name="connsiteX29" fmla="*/ 3372765 w 6858001"/>
              <a:gd name="connsiteY29" fmla="*/ 252134 h 4963245"/>
              <a:gd name="connsiteX30" fmla="*/ 3514040 w 6858001"/>
              <a:gd name="connsiteY30" fmla="*/ 252134 h 4963245"/>
              <a:gd name="connsiteX31" fmla="*/ 3656686 w 6858001"/>
              <a:gd name="connsiteY31" fmla="*/ 253142 h 4963245"/>
              <a:gd name="connsiteX32" fmla="*/ 3800704 w 6858001"/>
              <a:gd name="connsiteY32" fmla="*/ 252134 h 4963245"/>
              <a:gd name="connsiteX33" fmla="*/ 3946780 w 6858001"/>
              <a:gd name="connsiteY33" fmla="*/ 250117 h 4963245"/>
              <a:gd name="connsiteX34" fmla="*/ 4092855 w 6858001"/>
              <a:gd name="connsiteY34" fmla="*/ 248268 h 4963245"/>
              <a:gd name="connsiteX35" fmla="*/ 4240988 w 6858001"/>
              <a:gd name="connsiteY35" fmla="*/ 244234 h 4963245"/>
              <a:gd name="connsiteX36" fmla="*/ 4390492 w 6858001"/>
              <a:gd name="connsiteY36" fmla="*/ 240032 h 4963245"/>
              <a:gd name="connsiteX37" fmla="*/ 4539997 w 6858001"/>
              <a:gd name="connsiteY37" fmla="*/ 235157 h 4963245"/>
              <a:gd name="connsiteX38" fmla="*/ 4690873 w 6858001"/>
              <a:gd name="connsiteY38" fmla="*/ 228266 h 4963245"/>
              <a:gd name="connsiteX39" fmla="*/ 4843120 w 6858001"/>
              <a:gd name="connsiteY39" fmla="*/ 220029 h 4963245"/>
              <a:gd name="connsiteX40" fmla="*/ 4996054 w 6858001"/>
              <a:gd name="connsiteY40" fmla="*/ 212129 h 4963245"/>
              <a:gd name="connsiteX41" fmla="*/ 5148987 w 6858001"/>
              <a:gd name="connsiteY41" fmla="*/ 202044 h 4963245"/>
              <a:gd name="connsiteX42" fmla="*/ 5303978 w 6858001"/>
              <a:gd name="connsiteY42" fmla="*/ 189941 h 4963245"/>
              <a:gd name="connsiteX43" fmla="*/ 5456911 w 6858001"/>
              <a:gd name="connsiteY43" fmla="*/ 177839 h 4963245"/>
              <a:gd name="connsiteX44" fmla="*/ 5612588 w 6858001"/>
              <a:gd name="connsiteY44" fmla="*/ 163887 h 4963245"/>
              <a:gd name="connsiteX45" fmla="*/ 5768950 w 6858001"/>
              <a:gd name="connsiteY45" fmla="*/ 148591 h 4963245"/>
              <a:gd name="connsiteX46" fmla="*/ 5923255 w 6858001"/>
              <a:gd name="connsiteY46" fmla="*/ 132455 h 4963245"/>
              <a:gd name="connsiteX47" fmla="*/ 6079618 w 6858001"/>
              <a:gd name="connsiteY47" fmla="*/ 113629 h 4963245"/>
              <a:gd name="connsiteX48" fmla="*/ 6235294 w 6858001"/>
              <a:gd name="connsiteY48" fmla="*/ 93458 h 4963245"/>
              <a:gd name="connsiteX49" fmla="*/ 6391657 w 6858001"/>
              <a:gd name="connsiteY49" fmla="*/ 73455 h 4963245"/>
              <a:gd name="connsiteX50" fmla="*/ 6547333 w 6858001"/>
              <a:gd name="connsiteY50" fmla="*/ 50091 h 4963245"/>
              <a:gd name="connsiteX51" fmla="*/ 6702324 w 6858001"/>
              <a:gd name="connsiteY51" fmla="*/ 26222 h 4963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4963245">
                <a:moveTo>
                  <a:pt x="6858001" y="1177"/>
                </a:moveTo>
                <a:lnTo>
                  <a:pt x="6858001" y="1344715"/>
                </a:lnTo>
                <a:lnTo>
                  <a:pt x="6858000" y="1344715"/>
                </a:lnTo>
                <a:lnTo>
                  <a:pt x="6858000" y="4963245"/>
                </a:lnTo>
                <a:lnTo>
                  <a:pt x="0" y="4963244"/>
                </a:lnTo>
                <a:lnTo>
                  <a:pt x="0" y="900697"/>
                </a:lnTo>
                <a:lnTo>
                  <a:pt x="1" y="900697"/>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8" y="241040"/>
                </a:lnTo>
                <a:lnTo>
                  <a:pt x="2959914" y="244234"/>
                </a:lnTo>
                <a:lnTo>
                  <a:pt x="3095702" y="247091"/>
                </a:lnTo>
                <a:lnTo>
                  <a:pt x="3232862" y="250117"/>
                </a:lnTo>
                <a:lnTo>
                  <a:pt x="3372765" y="252134"/>
                </a:lnTo>
                <a:lnTo>
                  <a:pt x="3514040" y="252134"/>
                </a:lnTo>
                <a:lnTo>
                  <a:pt x="3656686" y="253142"/>
                </a:lnTo>
                <a:lnTo>
                  <a:pt x="3800704" y="252134"/>
                </a:lnTo>
                <a:lnTo>
                  <a:pt x="3946780" y="250117"/>
                </a:lnTo>
                <a:lnTo>
                  <a:pt x="4092855"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txBody>
          <a:bodyPr/>
          <a:lstStyle/>
          <a:p>
            <a:endParaRPr lang="en-US"/>
          </a:p>
        </p:txBody>
      </p:sp>
      <p:pic>
        <p:nvPicPr>
          <p:cNvPr id="8" name="Graphic 7" descr="Hospital">
            <a:extLst>
              <a:ext uri="{FF2B5EF4-FFF2-40B4-BE49-F238E27FC236}">
                <a16:creationId xmlns:a16="http://schemas.microsoft.com/office/drawing/2014/main" id="{33510BD6-C9A5-4A0E-18A2-19F71460D61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97403" y="2148745"/>
            <a:ext cx="2560507" cy="2560507"/>
          </a:xfrm>
          <a:prstGeom prst="rect">
            <a:avLst/>
          </a:prstGeom>
          <a:effectLst/>
        </p:spPr>
      </p:pic>
      <p:sp>
        <p:nvSpPr>
          <p:cNvPr id="17" name="Rectangle 16">
            <a:extLst>
              <a:ext uri="{FF2B5EF4-FFF2-40B4-BE49-F238E27FC236}">
                <a16:creationId xmlns:a16="http://schemas.microsoft.com/office/drawing/2014/main" id="{D6F18ACE-6E82-4ADC-8A2F-A1771B309B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1836"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 name="Slide Number Placeholder 3">
            <a:extLst>
              <a:ext uri="{FF2B5EF4-FFF2-40B4-BE49-F238E27FC236}">
                <a16:creationId xmlns:a16="http://schemas.microsoft.com/office/drawing/2014/main" id="{3CEF3F7C-6736-6124-62FC-BA5AA89D2085}"/>
              </a:ext>
            </a:extLst>
          </p:cNvPr>
          <p:cNvSpPr>
            <a:spLocks noGrp="1"/>
          </p:cNvSpPr>
          <p:nvPr>
            <p:ph type="sldNum" sz="quarter" idx="12"/>
          </p:nvPr>
        </p:nvSpPr>
        <p:spPr>
          <a:xfrm>
            <a:off x="7764405" y="295729"/>
            <a:ext cx="628649" cy="767687"/>
          </a:xfrm>
        </p:spPr>
        <p:txBody>
          <a:bodyPr>
            <a:normAutofit/>
          </a:bodyPr>
          <a:lstStyle/>
          <a:p>
            <a:pPr>
              <a:spcAft>
                <a:spcPts val="600"/>
              </a:spcAft>
            </a:pPr>
            <a:fld id="{634341FE-05D9-4F1A-A41F-2112E4F71761}" type="slidenum">
              <a:rPr lang="en-US">
                <a:solidFill>
                  <a:srgbClr val="FFFFFF"/>
                </a:solidFill>
              </a:rPr>
              <a:pPr>
                <a:spcAft>
                  <a:spcPts val="600"/>
                </a:spcAft>
              </a:pPr>
              <a:t>28</a:t>
            </a:fld>
            <a:endParaRPr lang="en-US">
              <a:solidFill>
                <a:srgbClr val="FFFFFF"/>
              </a:solidFill>
            </a:endParaRPr>
          </a:p>
        </p:txBody>
      </p:sp>
      <p:sp>
        <p:nvSpPr>
          <p:cNvPr id="18" name="Content Placeholder 2">
            <a:extLst>
              <a:ext uri="{FF2B5EF4-FFF2-40B4-BE49-F238E27FC236}">
                <a16:creationId xmlns:a16="http://schemas.microsoft.com/office/drawing/2014/main" id="{04A84DC5-23E1-D574-97D4-3E06BE6F4B36}"/>
              </a:ext>
            </a:extLst>
          </p:cNvPr>
          <p:cNvSpPr>
            <a:spLocks noGrp="1"/>
          </p:cNvSpPr>
          <p:nvPr>
            <p:ph idx="1"/>
          </p:nvPr>
        </p:nvSpPr>
        <p:spPr>
          <a:xfrm>
            <a:off x="486697" y="2438400"/>
            <a:ext cx="4641142" cy="3785419"/>
          </a:xfrm>
        </p:spPr>
        <p:txBody>
          <a:bodyPr>
            <a:normAutofit/>
          </a:bodyPr>
          <a:lstStyle/>
          <a:p>
            <a:pPr>
              <a:lnSpc>
                <a:spcPct val="90000"/>
              </a:lnSpc>
            </a:pPr>
            <a:r>
              <a:rPr lang="en-US" sz="1400" b="1">
                <a:solidFill>
                  <a:srgbClr val="FFFFFF"/>
                </a:solidFill>
              </a:rPr>
              <a:t>You can support your VA disability claim by providing these documents:</a:t>
            </a:r>
          </a:p>
          <a:p>
            <a:pPr>
              <a:lnSpc>
                <a:spcPct val="90000"/>
              </a:lnSpc>
            </a:pPr>
            <a:r>
              <a:rPr lang="en-US" sz="1400" b="1">
                <a:solidFill>
                  <a:srgbClr val="FFFFFF"/>
                </a:solidFill>
              </a:rPr>
              <a:t>VA medical records and hospital records. These could relate to your claimed illnesses or injuries or they could show that your rated disability has gotten worse.</a:t>
            </a:r>
          </a:p>
          <a:p>
            <a:pPr>
              <a:lnSpc>
                <a:spcPct val="90000"/>
              </a:lnSpc>
            </a:pPr>
            <a:r>
              <a:rPr lang="en-US" sz="1400" b="1">
                <a:solidFill>
                  <a:srgbClr val="FFFFFF"/>
                </a:solidFill>
              </a:rPr>
              <a:t>Private medical records and hospital reports. These could relate to your claimed illnesses or injuries or they could show that your disability has gotten worse.</a:t>
            </a:r>
          </a:p>
          <a:p>
            <a:pPr>
              <a:lnSpc>
                <a:spcPct val="90000"/>
              </a:lnSpc>
            </a:pPr>
            <a:r>
              <a:rPr lang="en-US" sz="1400" b="1">
                <a:solidFill>
                  <a:srgbClr val="FFFFFF"/>
                </a:solidFill>
              </a:rPr>
              <a:t>Supporting statements. These could be from family members, friends, clergy members, law enforcement personnel, or people you served with. These statements could tell us more about your claimed condition and how and when it happened or how it got worse.</a:t>
            </a:r>
          </a:p>
        </p:txBody>
      </p:sp>
    </p:spTree>
    <p:extLst>
      <p:ext uri="{BB962C8B-B14F-4D97-AF65-F5344CB8AC3E}">
        <p14:creationId xmlns:p14="http://schemas.microsoft.com/office/powerpoint/2010/main" val="628919086"/>
      </p:ext>
    </p:extLst>
  </p:cSld>
  <p:clrMapOvr>
    <a:overrideClrMapping bg1="lt1" tx1="dk1" bg2="lt2" tx2="dk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5EA4C-41B6-2CCF-C837-4D0256A1D2C7}"/>
              </a:ext>
            </a:extLst>
          </p:cNvPr>
          <p:cNvSpPr>
            <a:spLocks noGrp="1"/>
          </p:cNvSpPr>
          <p:nvPr>
            <p:ph type="title"/>
          </p:nvPr>
        </p:nvSpPr>
        <p:spPr/>
        <p:txBody>
          <a:bodyPr/>
          <a:lstStyle/>
          <a:p>
            <a:r>
              <a:rPr lang="en-US" sz="4400" b="1" dirty="0"/>
              <a:t>VA Education Benefits</a:t>
            </a:r>
          </a:p>
        </p:txBody>
      </p:sp>
      <p:sp>
        <p:nvSpPr>
          <p:cNvPr id="3" name="Content Placeholder 2">
            <a:extLst>
              <a:ext uri="{FF2B5EF4-FFF2-40B4-BE49-F238E27FC236}">
                <a16:creationId xmlns:a16="http://schemas.microsoft.com/office/drawing/2014/main" id="{7FE4AEA9-091F-88E2-9035-A3D7044F77F9}"/>
              </a:ext>
            </a:extLst>
          </p:cNvPr>
          <p:cNvSpPr>
            <a:spLocks noGrp="1"/>
          </p:cNvSpPr>
          <p:nvPr>
            <p:ph idx="1"/>
          </p:nvPr>
        </p:nvSpPr>
        <p:spPr>
          <a:xfrm>
            <a:off x="791580" y="1664804"/>
            <a:ext cx="7128676" cy="4256395"/>
          </a:xfrm>
        </p:spPr>
        <p:txBody>
          <a:bodyPr>
            <a:normAutofit fontScale="92500"/>
          </a:bodyPr>
          <a:lstStyle/>
          <a:p>
            <a:pPr marL="0" indent="0">
              <a:buNone/>
            </a:pPr>
            <a:r>
              <a:rPr lang="en-US" b="1" u="sng" dirty="0"/>
              <a:t>Chapter 31</a:t>
            </a:r>
          </a:p>
          <a:p>
            <a:r>
              <a:rPr lang="en-US" b="1" dirty="0"/>
              <a:t>Specifically for vocational rehabilitation, while Chapter 33 is for the Post-9/11 GI Bill.</a:t>
            </a:r>
          </a:p>
          <a:p>
            <a:pPr marL="0" indent="0">
              <a:buNone/>
            </a:pPr>
            <a:r>
              <a:rPr lang="en-US" b="1" u="sng" dirty="0"/>
              <a:t>Chapter 35</a:t>
            </a:r>
          </a:p>
          <a:p>
            <a:r>
              <a:rPr lang="en-US" b="1" dirty="0"/>
              <a:t>The Survivors' and Dependents' Educational Assistance Program, Chapter 35, provides education and training opportunities to dependents of veterans who are permanently and totally disabled with a VA rating of 100% due to a service-related condition, or who died while on Active Duty.</a:t>
            </a:r>
          </a:p>
          <a:p>
            <a:r>
              <a:rPr lang="en-US" b="1" dirty="0">
                <a:hlinkClick r:id="rId3"/>
              </a:rPr>
              <a:t>https://www.va.gov/education/how-to-apply/</a:t>
            </a:r>
            <a:endParaRPr lang="en-US" b="1" dirty="0"/>
          </a:p>
          <a:p>
            <a:r>
              <a:rPr lang="en-US" sz="1900" dirty="0">
                <a:latin typeface="+mn-lt"/>
              </a:rPr>
              <a:t>Fort Carson Education Center: Building 1117 </a:t>
            </a:r>
            <a:r>
              <a:rPr lang="en-US" sz="1900" i="0" u="none" strike="noStrike" dirty="0">
                <a:solidFill>
                  <a:srgbClr val="4007A2"/>
                </a:solidFill>
                <a:effectLst/>
                <a:latin typeface="+mn-lt"/>
                <a:hlinkClick r:id="rId4"/>
              </a:rPr>
              <a:t>(719) 526-2124</a:t>
            </a:r>
            <a:endParaRPr lang="en-US" sz="1900" dirty="0">
              <a:latin typeface="+mn-lt"/>
            </a:endParaRPr>
          </a:p>
        </p:txBody>
      </p:sp>
      <p:sp>
        <p:nvSpPr>
          <p:cNvPr id="4" name="Slide Number Placeholder 3">
            <a:extLst>
              <a:ext uri="{FF2B5EF4-FFF2-40B4-BE49-F238E27FC236}">
                <a16:creationId xmlns:a16="http://schemas.microsoft.com/office/drawing/2014/main" id="{66107494-3C0D-0E04-AA7D-C4FF5A446F7C}"/>
              </a:ext>
            </a:extLst>
          </p:cNvPr>
          <p:cNvSpPr>
            <a:spLocks noGrp="1"/>
          </p:cNvSpPr>
          <p:nvPr>
            <p:ph type="sldNum" sz="quarter" idx="12"/>
          </p:nvPr>
        </p:nvSpPr>
        <p:spPr/>
        <p:txBody>
          <a:bodyPr/>
          <a:lstStyle/>
          <a:p>
            <a:fld id="{634341FE-05D9-4F1A-A41F-2112E4F71761}" type="slidenum">
              <a:rPr lang="en-US" smtClean="0"/>
              <a:pPr/>
              <a:t>29</a:t>
            </a:fld>
            <a:endParaRPr lang="en-US" dirty="0"/>
          </a:p>
        </p:txBody>
      </p:sp>
    </p:spTree>
    <p:extLst>
      <p:ext uri="{BB962C8B-B14F-4D97-AF65-F5344CB8AC3E}">
        <p14:creationId xmlns:p14="http://schemas.microsoft.com/office/powerpoint/2010/main" val="29255682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747F1B4-B831-4277-8AB0-32767F7EB7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1" name="Freeform 7">
            <a:extLst>
              <a:ext uri="{FF2B5EF4-FFF2-40B4-BE49-F238E27FC236}">
                <a16:creationId xmlns:a16="http://schemas.microsoft.com/office/drawing/2014/main" id="{D80CFA21-AB7C-4BEB-9BFF-05764FBBF3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7DFCBDFA-CFC9-890D-C0D0-E21FE1AD4020}"/>
              </a:ext>
            </a:extLst>
          </p:cNvPr>
          <p:cNvSpPr>
            <a:spLocks noGrp="1"/>
          </p:cNvSpPr>
          <p:nvPr>
            <p:ph type="title"/>
          </p:nvPr>
        </p:nvSpPr>
        <p:spPr>
          <a:xfrm>
            <a:off x="486697" y="629267"/>
            <a:ext cx="6939116" cy="1016654"/>
          </a:xfrm>
        </p:spPr>
        <p:txBody>
          <a:bodyPr>
            <a:normAutofit/>
          </a:bodyPr>
          <a:lstStyle/>
          <a:p>
            <a:pPr>
              <a:lnSpc>
                <a:spcPct val="90000"/>
              </a:lnSpc>
            </a:pPr>
            <a:r>
              <a:rPr lang="en-US" sz="3300" b="1">
                <a:solidFill>
                  <a:srgbClr val="EBEBEB"/>
                </a:solidFill>
              </a:rPr>
              <a:t>TERMINAL LEARNING OBJECTIVES</a:t>
            </a:r>
          </a:p>
        </p:txBody>
      </p:sp>
      <p:sp>
        <p:nvSpPr>
          <p:cNvPr id="13" name="Rectangle 12">
            <a:extLst>
              <a:ext uri="{FF2B5EF4-FFF2-40B4-BE49-F238E27FC236}">
                <a16:creationId xmlns:a16="http://schemas.microsoft.com/office/drawing/2014/main" id="{12F7E335-851A-4CAE-B09F-E657819D46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Freeform: Shape 14">
            <a:extLst>
              <a:ext uri="{FF2B5EF4-FFF2-40B4-BE49-F238E27FC236}">
                <a16:creationId xmlns:a16="http://schemas.microsoft.com/office/drawing/2014/main" id="{10B541F0-7F6E-402E-84D8-CF96EACA5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9144312"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txBody>
          <a:bodyPr/>
          <a:lstStyle/>
          <a:p>
            <a:endParaRPr lang="en-US"/>
          </a:p>
        </p:txBody>
      </p:sp>
      <p:graphicFrame>
        <p:nvGraphicFramePr>
          <p:cNvPr id="5" name="Content Placeholder 2">
            <a:extLst>
              <a:ext uri="{FF2B5EF4-FFF2-40B4-BE49-F238E27FC236}">
                <a16:creationId xmlns:a16="http://schemas.microsoft.com/office/drawing/2014/main" id="{3D7E9189-51AF-BA0D-9D3C-E36C71280F51}"/>
              </a:ext>
            </a:extLst>
          </p:cNvPr>
          <p:cNvGraphicFramePr>
            <a:graphicFrameLocks noGrp="1"/>
          </p:cNvGraphicFramePr>
          <p:nvPr>
            <p:ph idx="1"/>
            <p:extLst>
              <p:ext uri="{D42A27DB-BD31-4B8C-83A1-F6EECF244321}">
                <p14:modId xmlns:p14="http://schemas.microsoft.com/office/powerpoint/2010/main" val="1602429133"/>
              </p:ext>
            </p:extLst>
          </p:nvPr>
        </p:nvGraphicFramePr>
        <p:xfrm>
          <a:off x="486697" y="2810256"/>
          <a:ext cx="8171528" cy="34042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1DC8AA47-30FA-519A-381E-2905E2432A89}"/>
              </a:ext>
            </a:extLst>
          </p:cNvPr>
          <p:cNvSpPr>
            <a:spLocks noGrp="1"/>
          </p:cNvSpPr>
          <p:nvPr>
            <p:ph type="sldNum" sz="quarter" idx="12"/>
          </p:nvPr>
        </p:nvSpPr>
        <p:spPr>
          <a:xfrm>
            <a:off x="7764405" y="295729"/>
            <a:ext cx="628649" cy="767687"/>
          </a:xfrm>
        </p:spPr>
        <p:txBody>
          <a:bodyPr>
            <a:normAutofit/>
          </a:bodyPr>
          <a:lstStyle/>
          <a:p>
            <a:pPr>
              <a:spcAft>
                <a:spcPts val="600"/>
              </a:spcAft>
            </a:pPr>
            <a:fld id="{634341FE-05D9-4F1A-A41F-2112E4F71761}" type="slidenum">
              <a:rPr lang="en-US">
                <a:solidFill>
                  <a:srgbClr val="FFFFFF"/>
                </a:solidFill>
              </a:rPr>
              <a:pPr>
                <a:spcAft>
                  <a:spcPts val="600"/>
                </a:spcAft>
              </a:pPr>
              <a:t>3</a:t>
            </a:fld>
            <a:endParaRPr lang="en-US" dirty="0">
              <a:solidFill>
                <a:srgbClr val="FFFFFF"/>
              </a:solidFill>
            </a:endParaRPr>
          </a:p>
        </p:txBody>
      </p:sp>
    </p:spTree>
    <p:extLst>
      <p:ext uri="{BB962C8B-B14F-4D97-AF65-F5344CB8AC3E}">
        <p14:creationId xmlns:p14="http://schemas.microsoft.com/office/powerpoint/2010/main" val="246557123"/>
      </p:ext>
    </p:extLst>
  </p:cSld>
  <p:clrMapOvr>
    <a:overrideClrMapping bg1="lt1" tx1="dk1" bg2="lt2" tx2="dk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E56DF-B2B8-7C2C-FA01-B28C2A7B249D}"/>
              </a:ext>
            </a:extLst>
          </p:cNvPr>
          <p:cNvSpPr>
            <a:spLocks noGrp="1"/>
          </p:cNvSpPr>
          <p:nvPr>
            <p:ph type="title"/>
          </p:nvPr>
        </p:nvSpPr>
        <p:spPr/>
        <p:txBody>
          <a:bodyPr/>
          <a:lstStyle/>
          <a:p>
            <a:r>
              <a:rPr lang="en-US" sz="5400" b="1" dirty="0">
                <a:solidFill>
                  <a:schemeClr val="tx1"/>
                </a:solidFill>
              </a:rPr>
              <a:t>Life Insurance</a:t>
            </a:r>
          </a:p>
        </p:txBody>
      </p:sp>
      <p:sp>
        <p:nvSpPr>
          <p:cNvPr id="3" name="Content Placeholder 2">
            <a:extLst>
              <a:ext uri="{FF2B5EF4-FFF2-40B4-BE49-F238E27FC236}">
                <a16:creationId xmlns:a16="http://schemas.microsoft.com/office/drawing/2014/main" id="{C42F33B8-8D93-DAB6-4AFA-C1AC9E45E070}"/>
              </a:ext>
            </a:extLst>
          </p:cNvPr>
          <p:cNvSpPr>
            <a:spLocks noGrp="1"/>
          </p:cNvSpPr>
          <p:nvPr>
            <p:ph idx="1"/>
          </p:nvPr>
        </p:nvSpPr>
        <p:spPr/>
        <p:txBody>
          <a:bodyPr/>
          <a:lstStyle/>
          <a:p>
            <a:r>
              <a:rPr lang="en-US" b="1" dirty="0"/>
              <a:t>You will no longer be eligible for the SGLI after you are out of the Army.</a:t>
            </a:r>
          </a:p>
          <a:p>
            <a:r>
              <a:rPr lang="en-US" b="1" dirty="0"/>
              <a:t>Veterans’ Group Life Insurance (VGLI)</a:t>
            </a:r>
          </a:p>
          <a:p>
            <a:r>
              <a:rPr lang="en-US" b="1" dirty="0"/>
              <a:t>You can get between $10,000 and $500,000 in term life insurance benefits. The amount you’ll get will be based on how much SGLI coverage you had when you left the military.</a:t>
            </a:r>
          </a:p>
          <a:p>
            <a:r>
              <a:rPr lang="en-US" b="1" dirty="0"/>
              <a:t>When you leave the military, you can sign up through VGLI for coverage up to the amount you had through SGLI. You can also increase your coverage by $25,000 every 5 years—up to $500,000—until you’re 60 years old.</a:t>
            </a:r>
          </a:p>
          <a:p>
            <a:endParaRPr lang="en-US" b="1" dirty="0"/>
          </a:p>
        </p:txBody>
      </p:sp>
      <p:sp>
        <p:nvSpPr>
          <p:cNvPr id="4" name="Slide Number Placeholder 3">
            <a:extLst>
              <a:ext uri="{FF2B5EF4-FFF2-40B4-BE49-F238E27FC236}">
                <a16:creationId xmlns:a16="http://schemas.microsoft.com/office/drawing/2014/main" id="{8162808F-9AA7-3EA6-4F39-14F872D3E687}"/>
              </a:ext>
            </a:extLst>
          </p:cNvPr>
          <p:cNvSpPr>
            <a:spLocks noGrp="1"/>
          </p:cNvSpPr>
          <p:nvPr>
            <p:ph type="sldNum" sz="quarter" idx="12"/>
          </p:nvPr>
        </p:nvSpPr>
        <p:spPr/>
        <p:txBody>
          <a:bodyPr/>
          <a:lstStyle/>
          <a:p>
            <a:fld id="{634341FE-05D9-4F1A-A41F-2112E4F71761}" type="slidenum">
              <a:rPr lang="en-US" smtClean="0"/>
              <a:pPr/>
              <a:t>30</a:t>
            </a:fld>
            <a:endParaRPr lang="en-US" dirty="0"/>
          </a:p>
        </p:txBody>
      </p:sp>
    </p:spTree>
    <p:extLst>
      <p:ext uri="{BB962C8B-B14F-4D97-AF65-F5344CB8AC3E}">
        <p14:creationId xmlns:p14="http://schemas.microsoft.com/office/powerpoint/2010/main" val="17249812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8CC93-DCD8-D3B2-CEBA-CB1381C0EA39}"/>
              </a:ext>
            </a:extLst>
          </p:cNvPr>
          <p:cNvSpPr>
            <a:spLocks noGrp="1"/>
          </p:cNvSpPr>
          <p:nvPr>
            <p:ph type="title"/>
          </p:nvPr>
        </p:nvSpPr>
        <p:spPr/>
        <p:txBody>
          <a:bodyPr/>
          <a:lstStyle/>
          <a:p>
            <a:r>
              <a:rPr lang="en-US" b="1" dirty="0"/>
              <a:t>How VA Calculates Compensation Rates</a:t>
            </a:r>
          </a:p>
        </p:txBody>
      </p:sp>
      <p:sp>
        <p:nvSpPr>
          <p:cNvPr id="3" name="Content Placeholder 2">
            <a:extLst>
              <a:ext uri="{FF2B5EF4-FFF2-40B4-BE49-F238E27FC236}">
                <a16:creationId xmlns:a16="http://schemas.microsoft.com/office/drawing/2014/main" id="{084FFE0C-ABF9-14B2-6698-14CA51D7F779}"/>
              </a:ext>
            </a:extLst>
          </p:cNvPr>
          <p:cNvSpPr>
            <a:spLocks noGrp="1"/>
          </p:cNvSpPr>
          <p:nvPr>
            <p:ph idx="1"/>
          </p:nvPr>
        </p:nvSpPr>
        <p:spPr/>
        <p:txBody>
          <a:bodyPr/>
          <a:lstStyle/>
          <a:p>
            <a:r>
              <a:rPr lang="en-US" dirty="0"/>
              <a:t>If a Veteran has a 50 percent disability and a 30 percent disability, the combined value will be found to be 65 percent, but the 65 percent must be converted to 70 percent to represent the final degree of disability.</a:t>
            </a:r>
          </a:p>
          <a:p>
            <a:endParaRPr lang="en-US" dirty="0"/>
          </a:p>
          <a:p>
            <a:r>
              <a:rPr lang="en-US" dirty="0"/>
              <a:t>Similarly, with a disability of 40 percent, and another disability of 20 percent, the combined value is found to be 52 percent, but the 52 percent must be converted to the nearest degree divisible by 10, which is 50 percent.</a:t>
            </a:r>
          </a:p>
        </p:txBody>
      </p:sp>
      <p:sp>
        <p:nvSpPr>
          <p:cNvPr id="4" name="Slide Number Placeholder 3">
            <a:extLst>
              <a:ext uri="{FF2B5EF4-FFF2-40B4-BE49-F238E27FC236}">
                <a16:creationId xmlns:a16="http://schemas.microsoft.com/office/drawing/2014/main" id="{B11CDF77-997B-27C5-CFC8-5DFBC55763D0}"/>
              </a:ext>
            </a:extLst>
          </p:cNvPr>
          <p:cNvSpPr>
            <a:spLocks noGrp="1"/>
          </p:cNvSpPr>
          <p:nvPr>
            <p:ph type="sldNum" sz="quarter" idx="12"/>
          </p:nvPr>
        </p:nvSpPr>
        <p:spPr/>
        <p:txBody>
          <a:bodyPr/>
          <a:lstStyle/>
          <a:p>
            <a:fld id="{634341FE-05D9-4F1A-A41F-2112E4F71761}" type="slidenum">
              <a:rPr lang="en-US" smtClean="0"/>
              <a:pPr/>
              <a:t>31</a:t>
            </a:fld>
            <a:endParaRPr lang="en-US" dirty="0"/>
          </a:p>
        </p:txBody>
      </p:sp>
    </p:spTree>
    <p:extLst>
      <p:ext uri="{BB962C8B-B14F-4D97-AF65-F5344CB8AC3E}">
        <p14:creationId xmlns:p14="http://schemas.microsoft.com/office/powerpoint/2010/main" val="4007592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A3875-67F8-B5E6-EF1B-AB09C8E1338F}"/>
              </a:ext>
            </a:extLst>
          </p:cNvPr>
          <p:cNvSpPr>
            <a:spLocks noGrp="1"/>
          </p:cNvSpPr>
          <p:nvPr>
            <p:ph type="title"/>
          </p:nvPr>
        </p:nvSpPr>
        <p:spPr/>
        <p:txBody>
          <a:bodyPr/>
          <a:lstStyle/>
          <a:p>
            <a:r>
              <a:rPr lang="en-US" b="1" dirty="0"/>
              <a:t>Example of Combining Three Disabilities</a:t>
            </a:r>
          </a:p>
        </p:txBody>
      </p:sp>
      <p:sp>
        <p:nvSpPr>
          <p:cNvPr id="3" name="Content Placeholder 2">
            <a:extLst>
              <a:ext uri="{FF2B5EF4-FFF2-40B4-BE49-F238E27FC236}">
                <a16:creationId xmlns:a16="http://schemas.microsoft.com/office/drawing/2014/main" id="{2EB11BA0-E4AE-560D-B7F7-8A962FF6646C}"/>
              </a:ext>
            </a:extLst>
          </p:cNvPr>
          <p:cNvSpPr>
            <a:spLocks noGrp="1"/>
          </p:cNvSpPr>
          <p:nvPr>
            <p:ph idx="1"/>
          </p:nvPr>
        </p:nvSpPr>
        <p:spPr/>
        <p:txBody>
          <a:bodyPr/>
          <a:lstStyle/>
          <a:p>
            <a:r>
              <a:rPr lang="en-US" b="1" dirty="0"/>
              <a:t>If there are three disabilities ratable at 60 percent, 40 percent, and 20 percent, respectively, the combined value for the first two will be found opposite 60 and under 40 and is 76 percent. This 76 will be found in the left column, then the 20 rating in the top row. The intersection of these two ratings is 81. Thus, the final rating will be rounded to 80%.</a:t>
            </a:r>
          </a:p>
        </p:txBody>
      </p:sp>
      <p:sp>
        <p:nvSpPr>
          <p:cNvPr id="4" name="Slide Number Placeholder 3">
            <a:extLst>
              <a:ext uri="{FF2B5EF4-FFF2-40B4-BE49-F238E27FC236}">
                <a16:creationId xmlns:a16="http://schemas.microsoft.com/office/drawing/2014/main" id="{62F89161-B1DA-EA92-F5FE-1FAABB0B92AF}"/>
              </a:ext>
            </a:extLst>
          </p:cNvPr>
          <p:cNvSpPr>
            <a:spLocks noGrp="1"/>
          </p:cNvSpPr>
          <p:nvPr>
            <p:ph type="sldNum" sz="quarter" idx="12"/>
          </p:nvPr>
        </p:nvSpPr>
        <p:spPr/>
        <p:txBody>
          <a:bodyPr/>
          <a:lstStyle/>
          <a:p>
            <a:fld id="{634341FE-05D9-4F1A-A41F-2112E4F71761}" type="slidenum">
              <a:rPr lang="en-US" smtClean="0"/>
              <a:pPr/>
              <a:t>32</a:t>
            </a:fld>
            <a:endParaRPr lang="en-US" dirty="0"/>
          </a:p>
        </p:txBody>
      </p:sp>
    </p:spTree>
    <p:extLst>
      <p:ext uri="{BB962C8B-B14F-4D97-AF65-F5344CB8AC3E}">
        <p14:creationId xmlns:p14="http://schemas.microsoft.com/office/powerpoint/2010/main" val="5620113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75737-ECDF-A9E2-9332-D869660B486F}"/>
              </a:ext>
            </a:extLst>
          </p:cNvPr>
          <p:cNvSpPr>
            <a:spLocks noGrp="1"/>
          </p:cNvSpPr>
          <p:nvPr>
            <p:ph type="title"/>
          </p:nvPr>
        </p:nvSpPr>
        <p:spPr/>
        <p:txBody>
          <a:bodyPr/>
          <a:lstStyle/>
          <a:p>
            <a:endParaRPr lang="en-US"/>
          </a:p>
        </p:txBody>
      </p:sp>
      <p:pic>
        <p:nvPicPr>
          <p:cNvPr id="6" name="Content Placeholder 5">
            <a:extLst>
              <a:ext uri="{FF2B5EF4-FFF2-40B4-BE49-F238E27FC236}">
                <a16:creationId xmlns:a16="http://schemas.microsoft.com/office/drawing/2014/main" id="{1DC81415-5FDD-F55A-C282-34AC41AB2E90}"/>
              </a:ext>
            </a:extLst>
          </p:cNvPr>
          <p:cNvPicPr>
            <a:picLocks noGrp="1" noChangeAspect="1"/>
          </p:cNvPicPr>
          <p:nvPr>
            <p:ph idx="1"/>
          </p:nvPr>
        </p:nvPicPr>
        <p:blipFill>
          <a:blip r:embed="rId2"/>
          <a:stretch>
            <a:fillRect/>
          </a:stretch>
        </p:blipFill>
        <p:spPr>
          <a:xfrm>
            <a:off x="2107740" y="2052638"/>
            <a:ext cx="4150646" cy="4195762"/>
          </a:xfrm>
        </p:spPr>
      </p:pic>
      <p:sp>
        <p:nvSpPr>
          <p:cNvPr id="4" name="Slide Number Placeholder 3">
            <a:extLst>
              <a:ext uri="{FF2B5EF4-FFF2-40B4-BE49-F238E27FC236}">
                <a16:creationId xmlns:a16="http://schemas.microsoft.com/office/drawing/2014/main" id="{C65106AB-7E35-B0BC-43A8-187515661572}"/>
              </a:ext>
            </a:extLst>
          </p:cNvPr>
          <p:cNvSpPr>
            <a:spLocks noGrp="1"/>
          </p:cNvSpPr>
          <p:nvPr>
            <p:ph type="sldNum" sz="quarter" idx="12"/>
          </p:nvPr>
        </p:nvSpPr>
        <p:spPr/>
        <p:txBody>
          <a:bodyPr/>
          <a:lstStyle/>
          <a:p>
            <a:fld id="{634341FE-05D9-4F1A-A41F-2112E4F71761}" type="slidenum">
              <a:rPr lang="en-US" smtClean="0"/>
              <a:pPr/>
              <a:t>33</a:t>
            </a:fld>
            <a:endParaRPr lang="en-US" dirty="0"/>
          </a:p>
        </p:txBody>
      </p:sp>
    </p:spTree>
    <p:extLst>
      <p:ext uri="{BB962C8B-B14F-4D97-AF65-F5344CB8AC3E}">
        <p14:creationId xmlns:p14="http://schemas.microsoft.com/office/powerpoint/2010/main" val="30017498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747F1B4-B831-4277-8AB0-32767F7EB7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1" name="Freeform 7">
            <a:extLst>
              <a:ext uri="{FF2B5EF4-FFF2-40B4-BE49-F238E27FC236}">
                <a16:creationId xmlns:a16="http://schemas.microsoft.com/office/drawing/2014/main" id="{D80CFA21-AB7C-4BEB-9BFF-05764FBBF3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3" name="Title 2"/>
          <p:cNvSpPr>
            <a:spLocks noGrp="1"/>
          </p:cNvSpPr>
          <p:nvPr>
            <p:ph type="title"/>
          </p:nvPr>
        </p:nvSpPr>
        <p:spPr>
          <a:xfrm>
            <a:off x="904001" y="610273"/>
            <a:ext cx="6939116" cy="1016654"/>
          </a:xfrm>
        </p:spPr>
        <p:txBody>
          <a:bodyPr>
            <a:normAutofit/>
          </a:bodyPr>
          <a:lstStyle/>
          <a:p>
            <a:pPr algn="ctr"/>
            <a:r>
              <a:rPr lang="en-US" sz="6000" b="1" dirty="0">
                <a:solidFill>
                  <a:srgbClr val="EBEBEB"/>
                </a:solidFill>
                <a:effectLst/>
                <a:latin typeface="+mn-lt"/>
              </a:rPr>
              <a:t>Questions</a:t>
            </a:r>
          </a:p>
        </p:txBody>
      </p:sp>
      <p:sp>
        <p:nvSpPr>
          <p:cNvPr id="13" name="Rectangle 12">
            <a:extLst>
              <a:ext uri="{FF2B5EF4-FFF2-40B4-BE49-F238E27FC236}">
                <a16:creationId xmlns:a16="http://schemas.microsoft.com/office/drawing/2014/main" id="{12F7E335-851A-4CAE-B09F-E657819D46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Freeform: Shape 14">
            <a:extLst>
              <a:ext uri="{FF2B5EF4-FFF2-40B4-BE49-F238E27FC236}">
                <a16:creationId xmlns:a16="http://schemas.microsoft.com/office/drawing/2014/main" id="{10B541F0-7F6E-402E-84D8-CF96EACA5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9144312"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txBody>
          <a:bodyPr/>
          <a:lstStyle/>
          <a:p>
            <a:endParaRPr lang="en-US"/>
          </a:p>
        </p:txBody>
      </p:sp>
      <p:graphicFrame>
        <p:nvGraphicFramePr>
          <p:cNvPr id="5" name="Content Placeholder 1">
            <a:extLst>
              <a:ext uri="{FF2B5EF4-FFF2-40B4-BE49-F238E27FC236}">
                <a16:creationId xmlns:a16="http://schemas.microsoft.com/office/drawing/2014/main" id="{A53357B4-E850-E6AD-C292-2A7188AE1498}"/>
              </a:ext>
            </a:extLst>
          </p:cNvPr>
          <p:cNvGraphicFramePr>
            <a:graphicFrameLocks noGrp="1"/>
          </p:cNvGraphicFramePr>
          <p:nvPr>
            <p:ph idx="1"/>
            <p:extLst>
              <p:ext uri="{D42A27DB-BD31-4B8C-83A1-F6EECF244321}">
                <p14:modId xmlns:p14="http://schemas.microsoft.com/office/powerpoint/2010/main" val="342730867"/>
              </p:ext>
            </p:extLst>
          </p:nvPr>
        </p:nvGraphicFramePr>
        <p:xfrm>
          <a:off x="486697" y="2810256"/>
          <a:ext cx="8171528" cy="34042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A2844E20-A29B-FFCE-B674-FCB4029BEFFB}"/>
              </a:ext>
            </a:extLst>
          </p:cNvPr>
          <p:cNvSpPr>
            <a:spLocks noGrp="1"/>
          </p:cNvSpPr>
          <p:nvPr>
            <p:ph type="sldNum" sz="quarter" idx="12"/>
          </p:nvPr>
        </p:nvSpPr>
        <p:spPr>
          <a:xfrm>
            <a:off x="7764405" y="295729"/>
            <a:ext cx="628649" cy="767687"/>
          </a:xfrm>
        </p:spPr>
        <p:txBody>
          <a:bodyPr>
            <a:normAutofit/>
          </a:bodyPr>
          <a:lstStyle/>
          <a:p>
            <a:pPr>
              <a:spcAft>
                <a:spcPts val="600"/>
              </a:spcAft>
            </a:pPr>
            <a:fld id="{634341FE-05D9-4F1A-A41F-2112E4F71761}" type="slidenum">
              <a:rPr lang="en-US">
                <a:solidFill>
                  <a:srgbClr val="FFFFFF"/>
                </a:solidFill>
              </a:rPr>
              <a:pPr>
                <a:spcAft>
                  <a:spcPts val="600"/>
                </a:spcAft>
              </a:pPr>
              <a:t>34</a:t>
            </a:fld>
            <a:endParaRPr lang="en-US" dirty="0">
              <a:solidFill>
                <a:srgbClr val="FFFFFF"/>
              </a:solidFill>
            </a:endParaRPr>
          </a:p>
        </p:txBody>
      </p:sp>
    </p:spTree>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C1DF0FE-2B77-92F9-5448-BBCE4C02390A}"/>
              </a:ext>
            </a:extLst>
          </p:cNvPr>
          <p:cNvSpPr>
            <a:spLocks noGrp="1"/>
          </p:cNvSpPr>
          <p:nvPr>
            <p:ph type="sldNum" sz="quarter" idx="12"/>
          </p:nvPr>
        </p:nvSpPr>
        <p:spPr/>
        <p:txBody>
          <a:bodyPr/>
          <a:lstStyle/>
          <a:p>
            <a:fld id="{634341FE-05D9-4F1A-A41F-2112E4F71761}" type="slidenum">
              <a:rPr lang="en-US" smtClean="0"/>
              <a:pPr/>
              <a:t>4</a:t>
            </a:fld>
            <a:endParaRPr lang="en-US" dirty="0"/>
          </a:p>
        </p:txBody>
      </p:sp>
      <p:sp>
        <p:nvSpPr>
          <p:cNvPr id="6" name="TextBox 5">
            <a:extLst>
              <a:ext uri="{FF2B5EF4-FFF2-40B4-BE49-F238E27FC236}">
                <a16:creationId xmlns:a16="http://schemas.microsoft.com/office/drawing/2014/main" id="{9D7324EE-B6F5-C658-575F-EF873F62690E}"/>
              </a:ext>
            </a:extLst>
          </p:cNvPr>
          <p:cNvSpPr txBox="1"/>
          <p:nvPr/>
        </p:nvSpPr>
        <p:spPr>
          <a:xfrm>
            <a:off x="4723057" y="1390707"/>
            <a:ext cx="3456384" cy="1354217"/>
          </a:xfrm>
          <a:prstGeom prst="rect">
            <a:avLst/>
          </a:prstGeom>
          <a:noFill/>
        </p:spPr>
        <p:txBody>
          <a:bodyPr wrap="square" rtlCol="0">
            <a:spAutoFit/>
          </a:bodyPr>
          <a:lstStyle/>
          <a:p>
            <a:r>
              <a:rPr kumimoji="0" lang="en-US" sz="4100" b="1" i="0" u="none" strike="noStrike" kern="1200" cap="none" spc="0" normalizeH="0" baseline="0" noProof="0" dirty="0">
                <a:ln>
                  <a:noFill/>
                </a:ln>
                <a:solidFill>
                  <a:srgbClr val="EBEBEB"/>
                </a:solidFill>
                <a:effectLst/>
                <a:uLnTx/>
                <a:uFillTx/>
                <a:latin typeface="Century Gothic" panose="020B0502020202020204"/>
                <a:ea typeface="+mj-ea"/>
                <a:cs typeface="+mj-cs"/>
              </a:rPr>
              <a:t>SFAC PARTNERS </a:t>
            </a:r>
            <a:endParaRPr lang="en-US" b="1" dirty="0"/>
          </a:p>
        </p:txBody>
      </p:sp>
      <p:sp>
        <p:nvSpPr>
          <p:cNvPr id="7" name="TextBox 6">
            <a:extLst>
              <a:ext uri="{FF2B5EF4-FFF2-40B4-BE49-F238E27FC236}">
                <a16:creationId xmlns:a16="http://schemas.microsoft.com/office/drawing/2014/main" id="{06D5DFB8-BCC7-14F3-3AF8-B500A83AE7B5}"/>
              </a:ext>
            </a:extLst>
          </p:cNvPr>
          <p:cNvSpPr txBox="1"/>
          <p:nvPr/>
        </p:nvSpPr>
        <p:spPr>
          <a:xfrm>
            <a:off x="4463988" y="2888940"/>
            <a:ext cx="3931256" cy="2296013"/>
          </a:xfrm>
          <a:prstGeom prst="rect">
            <a:avLst/>
          </a:prstGeom>
          <a:noFill/>
        </p:spPr>
        <p:txBody>
          <a:bodyPr wrap="square" rtlCol="0">
            <a:spAutoFit/>
          </a:bodyPr>
          <a:lstStyle/>
          <a:p>
            <a:pPr marL="285750" indent="-285750">
              <a:spcBef>
                <a:spcPct val="20000"/>
              </a:spcBef>
              <a:spcAft>
                <a:spcPts val="600"/>
              </a:spcAft>
              <a:buClr>
                <a:schemeClr val="accent1"/>
              </a:buClr>
              <a:buSzPct val="115000"/>
              <a:buFont typeface="Arial" panose="020B0604020202020204" pitchFamily="34" charset="0"/>
              <a:buChar char="•"/>
            </a:pPr>
            <a:r>
              <a:rPr lang="en-US" sz="1800" b="1" dirty="0">
                <a:hlinkClick r:id="rId3">
                  <a:extLst>
                    <a:ext uri="{A12FA001-AC4F-418D-AE19-62706E023703}">
                      <ahyp:hlinkClr xmlns:ahyp="http://schemas.microsoft.com/office/drawing/2018/hyperlinkcolor" val="tx"/>
                    </a:ext>
                  </a:extLst>
                </a:hlinkClick>
              </a:rPr>
              <a:t>https://www.woundedwarriorproject.org</a:t>
            </a:r>
            <a:endParaRPr lang="en-US" sz="1800" b="1" dirty="0"/>
          </a:p>
          <a:p>
            <a:pPr marL="285750" indent="-285750">
              <a:spcBef>
                <a:spcPct val="20000"/>
              </a:spcBef>
              <a:spcAft>
                <a:spcPts val="600"/>
              </a:spcAft>
              <a:buClr>
                <a:schemeClr val="accent1"/>
              </a:buClr>
              <a:buSzPct val="115000"/>
              <a:buFont typeface="Arial" panose="020B0604020202020204" pitchFamily="34" charset="0"/>
              <a:buChar char="•"/>
            </a:pPr>
            <a:r>
              <a:rPr lang="en-US" sz="1800" b="1" dirty="0">
                <a:hlinkClick r:id="rId4">
                  <a:extLst>
                    <a:ext uri="{A12FA001-AC4F-418D-AE19-62706E023703}">
                      <ahyp:hlinkClr xmlns:ahyp="http://schemas.microsoft.com/office/drawing/2018/hyperlinkcolor" val="tx"/>
                    </a:ext>
                  </a:extLst>
                </a:hlinkClick>
              </a:rPr>
              <a:t>https://www.doi.gov/veterans/operation-warfighter</a:t>
            </a:r>
            <a:endParaRPr lang="en-US" sz="1800" b="1" dirty="0"/>
          </a:p>
          <a:p>
            <a:pPr marL="285750" indent="-285750">
              <a:spcBef>
                <a:spcPct val="20000"/>
              </a:spcBef>
              <a:spcAft>
                <a:spcPts val="600"/>
              </a:spcAft>
              <a:buClr>
                <a:schemeClr val="accent1"/>
              </a:buClr>
              <a:buSzPct val="115000"/>
              <a:buFont typeface="Arial" panose="020B0604020202020204" pitchFamily="34" charset="0"/>
              <a:buChar char="•"/>
            </a:pPr>
            <a:r>
              <a:rPr lang="en-US" sz="1800" b="1" dirty="0">
                <a:hlinkClick r:id="rId5">
                  <a:extLst>
                    <a:ext uri="{A12FA001-AC4F-418D-AE19-62706E023703}">
                      <ahyp:hlinkClr xmlns:ahyp="http://schemas.microsoft.com/office/drawing/2018/hyperlinkcolor" val="tx"/>
                    </a:ext>
                  </a:extLst>
                </a:hlinkClick>
              </a:rPr>
              <a:t>https://warriorcare.dodlive.mil/Care-Coordination/Education-Employment-Initiative/</a:t>
            </a:r>
            <a:endParaRPr lang="en-US" sz="1800" b="1" dirty="0"/>
          </a:p>
        </p:txBody>
      </p:sp>
      <p:pic>
        <p:nvPicPr>
          <p:cNvPr id="8" name="Picture 7" descr="Help Us Help Those That Sacrificed So Much For Us — Clear Bra Ohio -  Prevent - Protect - Preserve">
            <a:extLst>
              <a:ext uri="{FF2B5EF4-FFF2-40B4-BE49-F238E27FC236}">
                <a16:creationId xmlns:a16="http://schemas.microsoft.com/office/drawing/2014/main" id="{2B422559-EA18-2215-BBED-66933BC485C1}"/>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2045640" y="1412739"/>
            <a:ext cx="1650837" cy="1643499"/>
          </a:xfrm>
          <a:prstGeom prst="rect">
            <a:avLst/>
          </a:prstGeom>
          <a:extLst>
            <a:ext uri="{909E8E84-426E-40DD-AFC4-6F175D3DCCD1}">
              <a14:hiddenFill xmlns:a14="http://schemas.microsoft.com/office/drawing/2010/main">
                <a:solidFill>
                  <a:srgbClr val="FFFFFF"/>
                </a:solidFill>
              </a14:hiddenFill>
            </a:ext>
          </a:extLst>
        </p:spPr>
      </p:pic>
      <p:pic>
        <p:nvPicPr>
          <p:cNvPr id="10" name="Picture 4" descr="Operation Warfighter (OWF) Program Overview">
            <a:extLst>
              <a:ext uri="{FF2B5EF4-FFF2-40B4-BE49-F238E27FC236}">
                <a16:creationId xmlns:a16="http://schemas.microsoft.com/office/drawing/2014/main" id="{3BB97974-0DC3-277C-0F44-CC381B1A515D}"/>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3303626" y="4077072"/>
            <a:ext cx="867048" cy="87091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BCED5C4E-E343-48C4-B30F-A9DA61363C06}"/>
              </a:ext>
            </a:extLst>
          </p:cNvPr>
          <p:cNvSpPr/>
          <p:nvPr/>
        </p:nvSpPr>
        <p:spPr>
          <a:xfrm>
            <a:off x="968586" y="4305818"/>
            <a:ext cx="1650837" cy="648072"/>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EAC74F82-2CE3-6CC7-3FBE-823CA094F5F4}"/>
              </a:ext>
            </a:extLst>
          </p:cNvPr>
          <p:cNvPicPr>
            <a:picLocks noChangeAspect="1"/>
          </p:cNvPicPr>
          <p:nvPr/>
        </p:nvPicPr>
        <p:blipFill>
          <a:blip r:embed="rId8"/>
          <a:stretch>
            <a:fillRect/>
          </a:stretch>
        </p:blipFill>
        <p:spPr>
          <a:xfrm>
            <a:off x="955438" y="4432829"/>
            <a:ext cx="1650837" cy="400327"/>
          </a:xfrm>
          <a:prstGeom prst="rect">
            <a:avLst/>
          </a:prstGeom>
        </p:spPr>
      </p:pic>
      <p:sp>
        <p:nvSpPr>
          <p:cNvPr id="11" name="TextBox 10">
            <a:extLst>
              <a:ext uri="{FF2B5EF4-FFF2-40B4-BE49-F238E27FC236}">
                <a16:creationId xmlns:a16="http://schemas.microsoft.com/office/drawing/2014/main" id="{02015125-1DAC-24FC-5A3E-BEB9DF4E3C3B}"/>
              </a:ext>
            </a:extLst>
          </p:cNvPr>
          <p:cNvSpPr txBox="1"/>
          <p:nvPr/>
        </p:nvSpPr>
        <p:spPr>
          <a:xfrm>
            <a:off x="3275856" y="3284984"/>
            <a:ext cx="867048" cy="584775"/>
          </a:xfrm>
          <a:prstGeom prst="rect">
            <a:avLst/>
          </a:prstGeom>
          <a:noFill/>
        </p:spPr>
        <p:txBody>
          <a:bodyPr wrap="square" rtlCol="0">
            <a:spAutoFit/>
          </a:bodyPr>
          <a:lstStyle/>
          <a:p>
            <a:pPr algn="ctr"/>
            <a:r>
              <a:rPr lang="en-US" sz="3200" dirty="0"/>
              <a:t>E2I</a:t>
            </a:r>
            <a:r>
              <a:rPr lang="en-US" dirty="0"/>
              <a:t> </a:t>
            </a:r>
          </a:p>
        </p:txBody>
      </p:sp>
      <p:sp>
        <p:nvSpPr>
          <p:cNvPr id="2" name="Rectangle 1">
            <a:extLst>
              <a:ext uri="{FF2B5EF4-FFF2-40B4-BE49-F238E27FC236}">
                <a16:creationId xmlns:a16="http://schemas.microsoft.com/office/drawing/2014/main" id="{7C3EBB59-167C-5CB2-0537-824C3E9B6516}"/>
              </a:ext>
            </a:extLst>
          </p:cNvPr>
          <p:cNvSpPr/>
          <p:nvPr/>
        </p:nvSpPr>
        <p:spPr>
          <a:xfrm>
            <a:off x="966830" y="3429000"/>
            <a:ext cx="1650837" cy="648072"/>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TAP Logo">
            <a:extLst>
              <a:ext uri="{FF2B5EF4-FFF2-40B4-BE49-F238E27FC236}">
                <a16:creationId xmlns:a16="http://schemas.microsoft.com/office/drawing/2014/main" id="{650758CD-CDCE-6490-3671-A18AFDAD89B3}"/>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79612" y="3501008"/>
            <a:ext cx="1376777" cy="4928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89099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75556" y="2420888"/>
            <a:ext cx="8028892" cy="3888432"/>
          </a:xfrm>
        </p:spPr>
        <p:txBody>
          <a:bodyPr>
            <a:normAutofit/>
          </a:bodyPr>
          <a:lstStyle/>
          <a:p>
            <a:r>
              <a:rPr lang="en-US" sz="1800" b="1" dirty="0"/>
              <a:t>Completion of TAP is Congressionally mandated; you will not be allowed to final out until you have completed this program. </a:t>
            </a:r>
          </a:p>
          <a:p>
            <a:r>
              <a:rPr lang="en-US" sz="1800" b="1" dirty="0"/>
              <a:t>Transition Assistance Program (TAP), Bldg. 6237, 526-0410.  Retiring Soldiers are eligible to receive services for life.  MEB/IDES separating Soldiers (eligible for services for 180 days post separation).</a:t>
            </a:r>
          </a:p>
          <a:p>
            <a:pPr marL="109728" indent="0">
              <a:buNone/>
            </a:pPr>
            <a:endParaRPr lang="en-US" sz="2000" b="1" dirty="0"/>
          </a:p>
          <a:p>
            <a:pPr marL="109728" indent="0">
              <a:buNone/>
            </a:pPr>
            <a:r>
              <a:rPr lang="en-US" sz="2000" b="1" u="sng" dirty="0"/>
              <a:t>SFAC TAP </a:t>
            </a:r>
            <a:r>
              <a:rPr lang="en-US" b="1" u="sng" dirty="0"/>
              <a:t>Counselor:</a:t>
            </a:r>
            <a:endParaRPr lang="en-US" sz="2000" b="1" u="sng" dirty="0"/>
          </a:p>
          <a:p>
            <a:pPr marL="109728" indent="0">
              <a:buNone/>
            </a:pPr>
            <a:r>
              <a:rPr lang="en-US" sz="2000" b="1" dirty="0"/>
              <a:t>Ms. Christina Hillard 719-524-7310</a:t>
            </a:r>
          </a:p>
          <a:p>
            <a:pPr marL="109728" indent="0">
              <a:buNone/>
            </a:pPr>
            <a:r>
              <a:rPr lang="en-US" sz="2000" b="1" dirty="0"/>
              <a:t>Christina.Hillard.ctr@army.mil</a:t>
            </a:r>
          </a:p>
          <a:p>
            <a:pPr marL="109728" indent="0">
              <a:buNone/>
            </a:pPr>
            <a:endParaRPr lang="en-US" sz="2000" dirty="0"/>
          </a:p>
        </p:txBody>
      </p:sp>
      <p:sp>
        <p:nvSpPr>
          <p:cNvPr id="4" name="Slide Number Placeholder 3"/>
          <p:cNvSpPr>
            <a:spLocks noGrp="1"/>
          </p:cNvSpPr>
          <p:nvPr>
            <p:ph type="sldNum" sz="quarter" idx="12"/>
          </p:nvPr>
        </p:nvSpPr>
        <p:spPr/>
        <p:txBody>
          <a:bodyPr/>
          <a:lstStyle/>
          <a:p>
            <a:fld id="{634341FE-05D9-4F1A-A41F-2112E4F71761}" type="slidenum">
              <a:rPr lang="en-US" smtClean="0"/>
              <a:pPr/>
              <a:t>5</a:t>
            </a:fld>
            <a:endParaRPr lang="en-US" dirty="0"/>
          </a:p>
        </p:txBody>
      </p:sp>
      <p:pic>
        <p:nvPicPr>
          <p:cNvPr id="1026" name="Picture 2" descr="TAP Logo">
            <a:extLst>
              <a:ext uri="{FF2B5EF4-FFF2-40B4-BE49-F238E27FC236}">
                <a16:creationId xmlns:a16="http://schemas.microsoft.com/office/drawing/2014/main" id="{FB3176CD-CA58-CBC3-EF8D-D21536878E2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11760" y="620688"/>
            <a:ext cx="3960440" cy="14177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07470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94EB560-F11D-E788-C13D-53CC17EADC21}"/>
              </a:ext>
            </a:extLst>
          </p:cNvPr>
          <p:cNvPicPr>
            <a:picLocks noChangeAspect="1"/>
          </p:cNvPicPr>
          <p:nvPr/>
        </p:nvPicPr>
        <p:blipFill>
          <a:blip r:embed="rId2"/>
          <a:stretch>
            <a:fillRect/>
          </a:stretch>
        </p:blipFill>
        <p:spPr>
          <a:xfrm>
            <a:off x="529605" y="172466"/>
            <a:ext cx="8614395" cy="719390"/>
          </a:xfrm>
          <a:prstGeom prst="rect">
            <a:avLst/>
          </a:prstGeom>
        </p:spPr>
      </p:pic>
      <p:pic>
        <p:nvPicPr>
          <p:cNvPr id="4" name="Picture 3">
            <a:extLst>
              <a:ext uri="{FF2B5EF4-FFF2-40B4-BE49-F238E27FC236}">
                <a16:creationId xmlns:a16="http://schemas.microsoft.com/office/drawing/2014/main" id="{23A70EA6-58A1-64A0-34DA-D76882F0EC4F}"/>
              </a:ext>
            </a:extLst>
          </p:cNvPr>
          <p:cNvPicPr>
            <a:picLocks noChangeAspect="1"/>
          </p:cNvPicPr>
          <p:nvPr/>
        </p:nvPicPr>
        <p:blipFill>
          <a:blip r:embed="rId3"/>
          <a:stretch>
            <a:fillRect/>
          </a:stretch>
        </p:blipFill>
        <p:spPr>
          <a:xfrm>
            <a:off x="149803" y="1712826"/>
            <a:ext cx="1012024" cy="707197"/>
          </a:xfrm>
          <a:prstGeom prst="rect">
            <a:avLst/>
          </a:prstGeom>
        </p:spPr>
      </p:pic>
      <p:pic>
        <p:nvPicPr>
          <p:cNvPr id="5" name="Picture 4">
            <a:extLst>
              <a:ext uri="{FF2B5EF4-FFF2-40B4-BE49-F238E27FC236}">
                <a16:creationId xmlns:a16="http://schemas.microsoft.com/office/drawing/2014/main" id="{630D9F10-76B1-FCEB-ADCB-21DAE3DFCBC0}"/>
              </a:ext>
            </a:extLst>
          </p:cNvPr>
          <p:cNvPicPr>
            <a:picLocks noChangeAspect="1"/>
          </p:cNvPicPr>
          <p:nvPr/>
        </p:nvPicPr>
        <p:blipFill>
          <a:blip r:embed="rId4"/>
          <a:stretch>
            <a:fillRect/>
          </a:stretch>
        </p:blipFill>
        <p:spPr>
          <a:xfrm>
            <a:off x="1283952" y="1704504"/>
            <a:ext cx="1421926" cy="871804"/>
          </a:xfrm>
          <a:prstGeom prst="rect">
            <a:avLst/>
          </a:prstGeom>
        </p:spPr>
      </p:pic>
      <p:pic>
        <p:nvPicPr>
          <p:cNvPr id="6" name="Picture 5">
            <a:extLst>
              <a:ext uri="{FF2B5EF4-FFF2-40B4-BE49-F238E27FC236}">
                <a16:creationId xmlns:a16="http://schemas.microsoft.com/office/drawing/2014/main" id="{C6E404A5-2E46-4DA1-115D-1FA08B17FAF5}"/>
              </a:ext>
            </a:extLst>
          </p:cNvPr>
          <p:cNvPicPr>
            <a:picLocks noChangeAspect="1"/>
          </p:cNvPicPr>
          <p:nvPr/>
        </p:nvPicPr>
        <p:blipFill>
          <a:blip r:embed="rId5"/>
          <a:stretch>
            <a:fillRect/>
          </a:stretch>
        </p:blipFill>
        <p:spPr>
          <a:xfrm>
            <a:off x="2844254" y="1578344"/>
            <a:ext cx="2121592" cy="1066892"/>
          </a:xfrm>
          <a:prstGeom prst="rect">
            <a:avLst/>
          </a:prstGeom>
        </p:spPr>
      </p:pic>
      <p:pic>
        <p:nvPicPr>
          <p:cNvPr id="7" name="Picture 6">
            <a:extLst>
              <a:ext uri="{FF2B5EF4-FFF2-40B4-BE49-F238E27FC236}">
                <a16:creationId xmlns:a16="http://schemas.microsoft.com/office/drawing/2014/main" id="{6C0510CC-5B3B-1D32-B325-6720D7F5CEE2}"/>
              </a:ext>
            </a:extLst>
          </p:cNvPr>
          <p:cNvPicPr>
            <a:picLocks noChangeAspect="1"/>
          </p:cNvPicPr>
          <p:nvPr/>
        </p:nvPicPr>
        <p:blipFill>
          <a:blip r:embed="rId6"/>
          <a:stretch>
            <a:fillRect/>
          </a:stretch>
        </p:blipFill>
        <p:spPr>
          <a:xfrm>
            <a:off x="5104222" y="1551269"/>
            <a:ext cx="1658256" cy="1030313"/>
          </a:xfrm>
          <a:prstGeom prst="rect">
            <a:avLst/>
          </a:prstGeom>
        </p:spPr>
      </p:pic>
      <p:pic>
        <p:nvPicPr>
          <p:cNvPr id="8" name="Picture 7">
            <a:extLst>
              <a:ext uri="{FF2B5EF4-FFF2-40B4-BE49-F238E27FC236}">
                <a16:creationId xmlns:a16="http://schemas.microsoft.com/office/drawing/2014/main" id="{983201D9-C47C-B932-2D22-8CE759E9B67C}"/>
              </a:ext>
            </a:extLst>
          </p:cNvPr>
          <p:cNvPicPr>
            <a:picLocks noChangeAspect="1"/>
          </p:cNvPicPr>
          <p:nvPr/>
        </p:nvPicPr>
        <p:blipFill>
          <a:blip r:embed="rId7"/>
          <a:stretch>
            <a:fillRect/>
          </a:stretch>
        </p:blipFill>
        <p:spPr>
          <a:xfrm>
            <a:off x="6884603" y="1692311"/>
            <a:ext cx="1950889" cy="719390"/>
          </a:xfrm>
          <a:prstGeom prst="rect">
            <a:avLst/>
          </a:prstGeom>
        </p:spPr>
      </p:pic>
      <p:pic>
        <p:nvPicPr>
          <p:cNvPr id="9" name="Picture 8">
            <a:extLst>
              <a:ext uri="{FF2B5EF4-FFF2-40B4-BE49-F238E27FC236}">
                <a16:creationId xmlns:a16="http://schemas.microsoft.com/office/drawing/2014/main" id="{D4ED7352-4E09-F2B7-291E-10B83D249ACD}"/>
              </a:ext>
            </a:extLst>
          </p:cNvPr>
          <p:cNvPicPr>
            <a:picLocks noChangeAspect="1"/>
          </p:cNvPicPr>
          <p:nvPr/>
        </p:nvPicPr>
        <p:blipFill>
          <a:blip r:embed="rId8"/>
          <a:stretch>
            <a:fillRect/>
          </a:stretch>
        </p:blipFill>
        <p:spPr>
          <a:xfrm>
            <a:off x="1283952" y="2887618"/>
            <a:ext cx="6503436" cy="3517697"/>
          </a:xfrm>
          <a:prstGeom prst="rect">
            <a:avLst/>
          </a:prstGeom>
        </p:spPr>
      </p:pic>
    </p:spTree>
    <p:extLst>
      <p:ext uri="{BB962C8B-B14F-4D97-AF65-F5344CB8AC3E}">
        <p14:creationId xmlns:p14="http://schemas.microsoft.com/office/powerpoint/2010/main" val="15201129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E78424C-6FD0-41F8-9CAA-5DC19C4235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8001"/>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29B966B-0342-CE95-A482-7FF93828EF1F}"/>
              </a:ext>
            </a:extLst>
          </p:cNvPr>
          <p:cNvSpPr>
            <a:spLocks noGrp="1"/>
          </p:cNvSpPr>
          <p:nvPr>
            <p:ph type="title"/>
          </p:nvPr>
        </p:nvSpPr>
        <p:spPr>
          <a:xfrm>
            <a:off x="482891" y="1447800"/>
            <a:ext cx="2331469" cy="4572000"/>
          </a:xfrm>
        </p:spPr>
        <p:txBody>
          <a:bodyPr anchor="ctr">
            <a:normAutofit/>
          </a:bodyPr>
          <a:lstStyle/>
          <a:p>
            <a:r>
              <a:rPr lang="en-US" sz="2800" b="1" dirty="0">
                <a:solidFill>
                  <a:srgbClr val="F2F2F2"/>
                </a:solidFill>
                <a:effectLst/>
                <a:latin typeface="+mn-lt"/>
                <a:cs typeface="Times New Roman" panose="02020603050405020304" pitchFamily="18" charset="0"/>
              </a:rPr>
              <a:t>You’re almost done with the process!</a:t>
            </a:r>
            <a:endParaRPr lang="en-US" sz="2800" dirty="0">
              <a:solidFill>
                <a:srgbClr val="F2F2F2"/>
              </a:solidFill>
            </a:endParaRPr>
          </a:p>
        </p:txBody>
      </p:sp>
      <p:sp>
        <p:nvSpPr>
          <p:cNvPr id="12" name="Freeform: Shape 11">
            <a:extLst>
              <a:ext uri="{FF2B5EF4-FFF2-40B4-BE49-F238E27FC236}">
                <a16:creationId xmlns:a16="http://schemas.microsoft.com/office/drawing/2014/main" id="{DD136760-57DC-4301-8BEA-B71AD2D139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20982" y="0"/>
            <a:ext cx="6023018" cy="6858000"/>
          </a:xfrm>
          <a:custGeom>
            <a:avLst/>
            <a:gdLst>
              <a:gd name="connsiteX0" fmla="*/ 1176 w 8030690"/>
              <a:gd name="connsiteY0" fmla="*/ 0 h 6858000"/>
              <a:gd name="connsiteX1" fmla="*/ 1344715 w 8030690"/>
              <a:gd name="connsiteY1" fmla="*/ 0 h 6858000"/>
              <a:gd name="connsiteX2" fmla="*/ 1344715 w 8030690"/>
              <a:gd name="connsiteY2" fmla="*/ 0 h 6858000"/>
              <a:gd name="connsiteX3" fmla="*/ 8030690 w 8030690"/>
              <a:gd name="connsiteY3" fmla="*/ 0 h 6858000"/>
              <a:gd name="connsiteX4" fmla="*/ 8030690 w 8030690"/>
              <a:gd name="connsiteY4" fmla="*/ 6858000 h 6858000"/>
              <a:gd name="connsiteX5" fmla="*/ 477746 w 8030690"/>
              <a:gd name="connsiteY5" fmla="*/ 6858000 h 6858000"/>
              <a:gd name="connsiteX6" fmla="*/ 477746 w 8030690"/>
              <a:gd name="connsiteY6" fmla="*/ 6858000 h 6858000"/>
              <a:gd name="connsiteX7" fmla="*/ 0 w 8030690"/>
              <a:gd name="connsiteY7" fmla="*/ 6858000 h 6858000"/>
              <a:gd name="connsiteX8" fmla="*/ 5883 w 8030690"/>
              <a:gd name="connsiteY8" fmla="*/ 6817538 h 6858000"/>
              <a:gd name="connsiteX9" fmla="*/ 23196 w 8030690"/>
              <a:gd name="connsiteY9" fmla="*/ 6698894 h 6858000"/>
              <a:gd name="connsiteX10" fmla="*/ 35298 w 8030690"/>
              <a:gd name="connsiteY10" fmla="*/ 6612483 h 6858000"/>
              <a:gd name="connsiteX11" fmla="*/ 48073 w 8030690"/>
              <a:gd name="connsiteY11" fmla="*/ 6509613 h 6858000"/>
              <a:gd name="connsiteX12" fmla="*/ 63369 w 8030690"/>
              <a:gd name="connsiteY12" fmla="*/ 6387541 h 6858000"/>
              <a:gd name="connsiteX13" fmla="*/ 79506 w 8030690"/>
              <a:gd name="connsiteY13" fmla="*/ 6252438 h 6858000"/>
              <a:gd name="connsiteX14" fmla="*/ 96483 w 8030690"/>
              <a:gd name="connsiteY14" fmla="*/ 6100191 h 6858000"/>
              <a:gd name="connsiteX15" fmla="*/ 114468 w 8030690"/>
              <a:gd name="connsiteY15" fmla="*/ 5934227 h 6858000"/>
              <a:gd name="connsiteX16" fmla="*/ 132454 w 8030690"/>
              <a:gd name="connsiteY16" fmla="*/ 5753862 h 6858000"/>
              <a:gd name="connsiteX17" fmla="*/ 150775 w 8030690"/>
              <a:gd name="connsiteY17" fmla="*/ 5561838 h 6858000"/>
              <a:gd name="connsiteX18" fmla="*/ 167752 w 8030690"/>
              <a:gd name="connsiteY18" fmla="*/ 5354726 h 6858000"/>
              <a:gd name="connsiteX19" fmla="*/ 184057 w 8030690"/>
              <a:gd name="connsiteY19" fmla="*/ 5138013 h 6858000"/>
              <a:gd name="connsiteX20" fmla="*/ 198849 w 8030690"/>
              <a:gd name="connsiteY20" fmla="*/ 4908956 h 6858000"/>
              <a:gd name="connsiteX21" fmla="*/ 212968 w 8030690"/>
              <a:gd name="connsiteY21" fmla="*/ 4670298 h 6858000"/>
              <a:gd name="connsiteX22" fmla="*/ 226248 w 8030690"/>
              <a:gd name="connsiteY22" fmla="*/ 4421352 h 6858000"/>
              <a:gd name="connsiteX23" fmla="*/ 230954 w 8030690"/>
              <a:gd name="connsiteY23" fmla="*/ 4293793 h 6858000"/>
              <a:gd name="connsiteX24" fmla="*/ 236165 w 8030690"/>
              <a:gd name="connsiteY24" fmla="*/ 4163491 h 6858000"/>
              <a:gd name="connsiteX25" fmla="*/ 241039 w 8030690"/>
              <a:gd name="connsiteY25" fmla="*/ 4031132 h 6858000"/>
              <a:gd name="connsiteX26" fmla="*/ 244233 w 8030690"/>
              <a:gd name="connsiteY26" fmla="*/ 3898087 h 6858000"/>
              <a:gd name="connsiteX27" fmla="*/ 247091 w 8030690"/>
              <a:gd name="connsiteY27" fmla="*/ 3762298 h 6858000"/>
              <a:gd name="connsiteX28" fmla="*/ 250116 w 8030690"/>
              <a:gd name="connsiteY28" fmla="*/ 3625138 h 6858000"/>
              <a:gd name="connsiteX29" fmla="*/ 252133 w 8030690"/>
              <a:gd name="connsiteY29" fmla="*/ 3485235 h 6858000"/>
              <a:gd name="connsiteX30" fmla="*/ 252133 w 8030690"/>
              <a:gd name="connsiteY30" fmla="*/ 3343960 h 6858000"/>
              <a:gd name="connsiteX31" fmla="*/ 253142 w 8030690"/>
              <a:gd name="connsiteY31" fmla="*/ 3201314 h 6858000"/>
              <a:gd name="connsiteX32" fmla="*/ 252133 w 8030690"/>
              <a:gd name="connsiteY32" fmla="*/ 3057296 h 6858000"/>
              <a:gd name="connsiteX33" fmla="*/ 250116 w 8030690"/>
              <a:gd name="connsiteY33" fmla="*/ 2911221 h 6858000"/>
              <a:gd name="connsiteX34" fmla="*/ 248267 w 8030690"/>
              <a:gd name="connsiteY34" fmla="*/ 2765145 h 6858000"/>
              <a:gd name="connsiteX35" fmla="*/ 244233 w 8030690"/>
              <a:gd name="connsiteY35" fmla="*/ 2617013 h 6858000"/>
              <a:gd name="connsiteX36" fmla="*/ 240031 w 8030690"/>
              <a:gd name="connsiteY36" fmla="*/ 2467508 h 6858000"/>
              <a:gd name="connsiteX37" fmla="*/ 235156 w 8030690"/>
              <a:gd name="connsiteY37" fmla="*/ 2318004 h 6858000"/>
              <a:gd name="connsiteX38" fmla="*/ 228265 w 8030690"/>
              <a:gd name="connsiteY38" fmla="*/ 2167128 h 6858000"/>
              <a:gd name="connsiteX39" fmla="*/ 220028 w 8030690"/>
              <a:gd name="connsiteY39" fmla="*/ 2014880 h 6858000"/>
              <a:gd name="connsiteX40" fmla="*/ 212128 w 8030690"/>
              <a:gd name="connsiteY40" fmla="*/ 1861947 h 6858000"/>
              <a:gd name="connsiteX41" fmla="*/ 202043 w 8030690"/>
              <a:gd name="connsiteY41" fmla="*/ 1709013 h 6858000"/>
              <a:gd name="connsiteX42" fmla="*/ 189940 w 8030690"/>
              <a:gd name="connsiteY42" fmla="*/ 1554023 h 6858000"/>
              <a:gd name="connsiteX43" fmla="*/ 177838 w 8030690"/>
              <a:gd name="connsiteY43" fmla="*/ 1401089 h 6858000"/>
              <a:gd name="connsiteX44" fmla="*/ 163886 w 8030690"/>
              <a:gd name="connsiteY44" fmla="*/ 1245413 h 6858000"/>
              <a:gd name="connsiteX45" fmla="*/ 148590 w 8030690"/>
              <a:gd name="connsiteY45" fmla="*/ 1089050 h 6858000"/>
              <a:gd name="connsiteX46" fmla="*/ 132454 w 8030690"/>
              <a:gd name="connsiteY46" fmla="*/ 934745 h 6858000"/>
              <a:gd name="connsiteX47" fmla="*/ 113628 w 8030690"/>
              <a:gd name="connsiteY47" fmla="*/ 778383 h 6858000"/>
              <a:gd name="connsiteX48" fmla="*/ 93457 w 8030690"/>
              <a:gd name="connsiteY48" fmla="*/ 622706 h 6858000"/>
              <a:gd name="connsiteX49" fmla="*/ 73454 w 8030690"/>
              <a:gd name="connsiteY49" fmla="*/ 466344 h 6858000"/>
              <a:gd name="connsiteX50" fmla="*/ 50090 w 8030690"/>
              <a:gd name="connsiteY50" fmla="*/ 310667 h 6858000"/>
              <a:gd name="connsiteX51" fmla="*/ 26222 w 8030690"/>
              <a:gd name="connsiteY51" fmla="*/ 15567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030690" h="6858000">
                <a:moveTo>
                  <a:pt x="1176" y="0"/>
                </a:moveTo>
                <a:lnTo>
                  <a:pt x="1344715" y="0"/>
                </a:lnTo>
                <a:lnTo>
                  <a:pt x="1344715" y="0"/>
                </a:lnTo>
                <a:lnTo>
                  <a:pt x="8030690" y="0"/>
                </a:lnTo>
                <a:lnTo>
                  <a:pt x="8030690" y="6858000"/>
                </a:lnTo>
                <a:lnTo>
                  <a:pt x="477746" y="6858000"/>
                </a:lnTo>
                <a:lnTo>
                  <a:pt x="477746" y="6858000"/>
                </a:lnTo>
                <a:lnTo>
                  <a:pt x="0" y="6858000"/>
                </a:lnTo>
                <a:lnTo>
                  <a:pt x="5883" y="6817538"/>
                </a:lnTo>
                <a:lnTo>
                  <a:pt x="23196" y="6698894"/>
                </a:lnTo>
                <a:lnTo>
                  <a:pt x="35298" y="6612483"/>
                </a:lnTo>
                <a:lnTo>
                  <a:pt x="48073" y="6509613"/>
                </a:lnTo>
                <a:lnTo>
                  <a:pt x="63369" y="6387541"/>
                </a:lnTo>
                <a:lnTo>
                  <a:pt x="79506" y="6252438"/>
                </a:lnTo>
                <a:lnTo>
                  <a:pt x="96483" y="6100191"/>
                </a:lnTo>
                <a:lnTo>
                  <a:pt x="114468" y="5934227"/>
                </a:lnTo>
                <a:lnTo>
                  <a:pt x="132454" y="5753862"/>
                </a:lnTo>
                <a:lnTo>
                  <a:pt x="150775" y="5561838"/>
                </a:lnTo>
                <a:lnTo>
                  <a:pt x="167752" y="5354726"/>
                </a:lnTo>
                <a:lnTo>
                  <a:pt x="184057" y="5138013"/>
                </a:lnTo>
                <a:lnTo>
                  <a:pt x="198849" y="4908956"/>
                </a:lnTo>
                <a:lnTo>
                  <a:pt x="212968" y="4670298"/>
                </a:lnTo>
                <a:lnTo>
                  <a:pt x="226248" y="4421352"/>
                </a:lnTo>
                <a:lnTo>
                  <a:pt x="230954" y="4293793"/>
                </a:lnTo>
                <a:lnTo>
                  <a:pt x="236165" y="4163491"/>
                </a:lnTo>
                <a:lnTo>
                  <a:pt x="241039" y="4031132"/>
                </a:lnTo>
                <a:lnTo>
                  <a:pt x="244233" y="3898087"/>
                </a:lnTo>
                <a:lnTo>
                  <a:pt x="247091" y="3762298"/>
                </a:lnTo>
                <a:lnTo>
                  <a:pt x="250116" y="3625138"/>
                </a:lnTo>
                <a:lnTo>
                  <a:pt x="252133" y="3485235"/>
                </a:lnTo>
                <a:lnTo>
                  <a:pt x="252133" y="3343960"/>
                </a:lnTo>
                <a:lnTo>
                  <a:pt x="253142" y="3201314"/>
                </a:lnTo>
                <a:lnTo>
                  <a:pt x="252133" y="3057296"/>
                </a:lnTo>
                <a:lnTo>
                  <a:pt x="250116" y="2911221"/>
                </a:lnTo>
                <a:lnTo>
                  <a:pt x="248267" y="2765145"/>
                </a:lnTo>
                <a:lnTo>
                  <a:pt x="244233" y="2617013"/>
                </a:lnTo>
                <a:lnTo>
                  <a:pt x="240031" y="2467508"/>
                </a:lnTo>
                <a:lnTo>
                  <a:pt x="235156" y="2318004"/>
                </a:lnTo>
                <a:lnTo>
                  <a:pt x="228265" y="2167128"/>
                </a:lnTo>
                <a:lnTo>
                  <a:pt x="220028" y="2014880"/>
                </a:lnTo>
                <a:lnTo>
                  <a:pt x="212128" y="1861947"/>
                </a:lnTo>
                <a:lnTo>
                  <a:pt x="202043" y="1709013"/>
                </a:lnTo>
                <a:lnTo>
                  <a:pt x="189940" y="1554023"/>
                </a:lnTo>
                <a:lnTo>
                  <a:pt x="177838" y="1401089"/>
                </a:lnTo>
                <a:lnTo>
                  <a:pt x="163886" y="1245413"/>
                </a:lnTo>
                <a:lnTo>
                  <a:pt x="148590" y="1089050"/>
                </a:lnTo>
                <a:lnTo>
                  <a:pt x="132454" y="934745"/>
                </a:lnTo>
                <a:lnTo>
                  <a:pt x="113628" y="778383"/>
                </a:lnTo>
                <a:lnTo>
                  <a:pt x="93457" y="622706"/>
                </a:lnTo>
                <a:lnTo>
                  <a:pt x="73454" y="466344"/>
                </a:lnTo>
                <a:lnTo>
                  <a:pt x="50090" y="310667"/>
                </a:lnTo>
                <a:lnTo>
                  <a:pt x="26222" y="15567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1">
            <a:extLst>
              <a:ext uri="{FF2B5EF4-FFF2-40B4-BE49-F238E27FC236}">
                <a16:creationId xmlns:a16="http://schemas.microsoft.com/office/drawing/2014/main" id="{BDC58DEA-1307-4F44-AD47-E613D8B76A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61082" y="-1"/>
            <a:ext cx="419604"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p:nvSpPr>
          <p:cNvPr id="16" name="Rectangle 15">
            <a:extLst>
              <a:ext uri="{FF2B5EF4-FFF2-40B4-BE49-F238E27FC236}">
                <a16:creationId xmlns:a16="http://schemas.microsoft.com/office/drawing/2014/main" id="{C99B912D-1E4B-42AF-A2BE-CFEFEC916E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 name="Slide Number Placeholder 3">
            <a:extLst>
              <a:ext uri="{FF2B5EF4-FFF2-40B4-BE49-F238E27FC236}">
                <a16:creationId xmlns:a16="http://schemas.microsoft.com/office/drawing/2014/main" id="{9A657A0C-321C-E4C9-37AD-A59315702BF3}"/>
              </a:ext>
            </a:extLst>
          </p:cNvPr>
          <p:cNvSpPr>
            <a:spLocks noGrp="1"/>
          </p:cNvSpPr>
          <p:nvPr>
            <p:ph type="sldNum" sz="quarter" idx="12"/>
          </p:nvPr>
        </p:nvSpPr>
        <p:spPr>
          <a:xfrm>
            <a:off x="7764405" y="295729"/>
            <a:ext cx="628649" cy="767687"/>
          </a:xfrm>
        </p:spPr>
        <p:txBody>
          <a:bodyPr>
            <a:normAutofit/>
          </a:bodyPr>
          <a:lstStyle/>
          <a:p>
            <a:pPr>
              <a:spcAft>
                <a:spcPts val="600"/>
              </a:spcAft>
            </a:pPr>
            <a:fld id="{634341FE-05D9-4F1A-A41F-2112E4F71761}" type="slidenum">
              <a:rPr lang="en-US">
                <a:solidFill>
                  <a:srgbClr val="FFFFFF"/>
                </a:solidFill>
              </a:rPr>
              <a:pPr>
                <a:spcAft>
                  <a:spcPts val="600"/>
                </a:spcAft>
              </a:pPr>
              <a:t>7</a:t>
            </a:fld>
            <a:endParaRPr lang="en-US">
              <a:solidFill>
                <a:srgbClr val="FFFFFF"/>
              </a:solidFill>
            </a:endParaRPr>
          </a:p>
        </p:txBody>
      </p:sp>
      <p:graphicFrame>
        <p:nvGraphicFramePr>
          <p:cNvPr id="6" name="Content Placeholder 2">
            <a:extLst>
              <a:ext uri="{FF2B5EF4-FFF2-40B4-BE49-F238E27FC236}">
                <a16:creationId xmlns:a16="http://schemas.microsoft.com/office/drawing/2014/main" id="{11691BAD-731A-9124-B193-074C7651DEF5}"/>
              </a:ext>
            </a:extLst>
          </p:cNvPr>
          <p:cNvGraphicFramePr>
            <a:graphicFrameLocks noGrp="1"/>
          </p:cNvGraphicFramePr>
          <p:nvPr>
            <p:ph idx="1"/>
            <p:extLst>
              <p:ext uri="{D42A27DB-BD31-4B8C-83A1-F6EECF244321}">
                <p14:modId xmlns:p14="http://schemas.microsoft.com/office/powerpoint/2010/main" val="1296463589"/>
              </p:ext>
            </p:extLst>
          </p:nvPr>
        </p:nvGraphicFramePr>
        <p:xfrm>
          <a:off x="3723163" y="1208030"/>
          <a:ext cx="4872038" cy="48255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82692495"/>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46584" y="418654"/>
            <a:ext cx="8229600" cy="562074"/>
          </a:xfrm>
        </p:spPr>
        <p:txBody>
          <a:bodyPr>
            <a:normAutofit fontScale="90000"/>
          </a:bodyPr>
          <a:lstStyle/>
          <a:p>
            <a:r>
              <a:rPr lang="en-US" sz="3200" b="1" dirty="0">
                <a:latin typeface="+mn-lt"/>
                <a:cs typeface="Times New Roman" panose="02020603050405020304" pitchFamily="18" charset="0"/>
              </a:rPr>
              <a:t>TIPS FOR PLANNING AHEAD</a:t>
            </a:r>
            <a:endParaRPr lang="en-US" sz="3200" b="1" dirty="0">
              <a:effectLst/>
              <a:latin typeface="+mn-lt"/>
              <a:cs typeface="Times New Roman" panose="02020603050405020304" pitchFamily="18" charset="0"/>
            </a:endParaRPr>
          </a:p>
        </p:txBody>
      </p:sp>
      <p:sp>
        <p:nvSpPr>
          <p:cNvPr id="2" name="Content Placeholder 1"/>
          <p:cNvSpPr>
            <a:spLocks noGrp="1"/>
          </p:cNvSpPr>
          <p:nvPr>
            <p:ph idx="1"/>
          </p:nvPr>
        </p:nvSpPr>
        <p:spPr>
          <a:xfrm>
            <a:off x="467816" y="836712"/>
            <a:ext cx="8229600" cy="5724636"/>
          </a:xfrm>
        </p:spPr>
        <p:txBody>
          <a:bodyPr>
            <a:normAutofit/>
          </a:bodyPr>
          <a:lstStyle/>
          <a:p>
            <a:endParaRPr lang="en-US" sz="1400" b="1" u="sng" dirty="0">
              <a:cs typeface="Times New Roman" panose="02020603050405020304" pitchFamily="18" charset="0"/>
            </a:endParaRPr>
          </a:p>
          <a:p>
            <a:pPr marL="736092" lvl="1" indent="-342900">
              <a:buFont typeface="+mj-lt"/>
              <a:buAutoNum type="arabicPeriod"/>
            </a:pPr>
            <a:r>
              <a:rPr lang="en-US" sz="1600" b="1" dirty="0">
                <a:cs typeface="Times New Roman" panose="02020603050405020304" pitchFamily="18" charset="0"/>
              </a:rPr>
              <a:t>Is your chain of command going to grant you PTDY and how much? 10 or 20 days? Active Duty only, USAR/NG Not authorized, unless called to AD for more than 1 year.</a:t>
            </a:r>
          </a:p>
          <a:p>
            <a:pPr marL="736092" lvl="1" indent="-342900">
              <a:buFont typeface="+mj-lt"/>
              <a:buAutoNum type="arabicPeriod"/>
            </a:pPr>
            <a:r>
              <a:rPr lang="en-US" sz="1600" b="1" dirty="0">
                <a:cs typeface="Times New Roman" panose="02020603050405020304" pitchFamily="18" charset="0"/>
              </a:rPr>
              <a:t>Consider selling some leave. You can only sell a max of 60 day in your career.</a:t>
            </a:r>
          </a:p>
          <a:p>
            <a:pPr marL="736092" lvl="1" indent="-342900">
              <a:buFont typeface="+mj-lt"/>
              <a:buAutoNum type="arabicPeriod"/>
            </a:pPr>
            <a:r>
              <a:rPr lang="en-US" sz="1600" b="1" dirty="0">
                <a:cs typeface="Times New Roman" panose="02020603050405020304" pitchFamily="18" charset="0"/>
              </a:rPr>
              <a:t>Is your CIF turned in? In no, please ask your CoC for an early turn in memo. CIF turn in outside of PCS season is 4-6 weeks out for an appointment. </a:t>
            </a:r>
          </a:p>
          <a:p>
            <a:pPr marL="736092" lvl="1" indent="-342900">
              <a:buFont typeface="+mj-lt"/>
              <a:buAutoNum type="arabicPeriod"/>
            </a:pPr>
            <a:r>
              <a:rPr lang="en-US" sz="1600" b="1" dirty="0">
                <a:cs typeface="Times New Roman" panose="02020603050405020304" pitchFamily="18" charset="0"/>
              </a:rPr>
              <a:t>Living in on-post housing or renting?  30-day notice to vacate. </a:t>
            </a:r>
          </a:p>
          <a:p>
            <a:pPr marL="736092" lvl="1" indent="-342900">
              <a:buFont typeface="+mj-lt"/>
              <a:buAutoNum type="arabicPeriod"/>
            </a:pPr>
            <a:r>
              <a:rPr lang="en-US" sz="1600" b="1" dirty="0">
                <a:cs typeface="Times New Roman" panose="02020603050405020304" pitchFamily="18" charset="0"/>
              </a:rPr>
              <a:t>Are you shipping anything through JPPSO? You must have your orders to set up JPPSO. (7-14 days out to pick up HHG).  JPPSO Bldg. 1525 (Mountain Post Soldier Center) (526-3755). You must sign up on: move.mil, if you are using any form of JPPSO services.</a:t>
            </a:r>
          </a:p>
          <a:p>
            <a:pPr marL="736092" lvl="1" indent="-342900">
              <a:buFont typeface="+mj-lt"/>
              <a:buAutoNum type="arabicPeriod"/>
            </a:pPr>
            <a:r>
              <a:rPr lang="en-US" sz="1600" b="1" dirty="0">
                <a:cs typeface="Times New Roman" panose="02020603050405020304" pitchFamily="18" charset="0"/>
              </a:rPr>
              <a:t>Start or complete the Transition Assistance Program (TAP) NOW! </a:t>
            </a:r>
          </a:p>
          <a:p>
            <a:pPr marL="736092" lvl="1" indent="-342900">
              <a:buFont typeface="+mj-lt"/>
              <a:buAutoNum type="arabicPeriod"/>
            </a:pPr>
            <a:r>
              <a:rPr lang="en-US" sz="1600" b="1" dirty="0">
                <a:cs typeface="Times New Roman" panose="02020603050405020304" pitchFamily="18" charset="0"/>
              </a:rPr>
              <a:t>The Army’s goal for the Transition Phase of IDES is to have you on leave or separated within 26 days of the notification. There is a high probability you will be on transition leave the “</a:t>
            </a:r>
            <a:r>
              <a:rPr lang="en-US" sz="1600" b="1" u="sng" dirty="0">
                <a:cs typeface="Times New Roman" panose="02020603050405020304" pitchFamily="18" charset="0"/>
              </a:rPr>
              <a:t>NEXT MONTH”</a:t>
            </a:r>
            <a:r>
              <a:rPr lang="en-US" sz="1600" b="1" dirty="0">
                <a:cs typeface="Times New Roman" panose="02020603050405020304" pitchFamily="18" charset="0"/>
              </a:rPr>
              <a:t>, after signing the DA Form 199</a:t>
            </a:r>
          </a:p>
          <a:p>
            <a:pPr lvl="1">
              <a:buNone/>
            </a:pPr>
            <a:endParaRPr lang="en-US" sz="1800" b="1" dirty="0">
              <a:cs typeface="Times New Roman" panose="02020603050405020304" pitchFamily="18" charset="0"/>
            </a:endParaRPr>
          </a:p>
        </p:txBody>
      </p:sp>
      <p:sp>
        <p:nvSpPr>
          <p:cNvPr id="4" name="Slide Number Placeholder 3">
            <a:extLst>
              <a:ext uri="{FF2B5EF4-FFF2-40B4-BE49-F238E27FC236}">
                <a16:creationId xmlns:a16="http://schemas.microsoft.com/office/drawing/2014/main" id="{E9ED7422-001F-0E4A-A637-9A1C5D0949F0}"/>
              </a:ext>
            </a:extLst>
          </p:cNvPr>
          <p:cNvSpPr>
            <a:spLocks noGrp="1"/>
          </p:cNvSpPr>
          <p:nvPr>
            <p:ph type="sldNum" sz="quarter" idx="12"/>
          </p:nvPr>
        </p:nvSpPr>
        <p:spPr>
          <a:xfrm>
            <a:off x="7764405" y="295729"/>
            <a:ext cx="628649" cy="767687"/>
          </a:xfrm>
        </p:spPr>
        <p:txBody>
          <a:bodyPr>
            <a:normAutofit/>
          </a:bodyPr>
          <a:lstStyle/>
          <a:p>
            <a:pPr>
              <a:spcAft>
                <a:spcPts val="600"/>
              </a:spcAft>
            </a:pPr>
            <a:fld id="{634341FE-05D9-4F1A-A41F-2112E4F71761}" type="slidenum">
              <a:rPr lang="en-US">
                <a:solidFill>
                  <a:srgbClr val="FFFFFF"/>
                </a:solidFill>
              </a:rPr>
              <a:pPr>
                <a:spcAft>
                  <a:spcPts val="600"/>
                </a:spcAft>
              </a:pPr>
              <a:t>8</a:t>
            </a:fld>
            <a:endParaRPr lang="en-US" dirty="0">
              <a:solidFill>
                <a:srgbClr val="FFFFFF"/>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7711" y="368660"/>
            <a:ext cx="8650773" cy="1143000"/>
          </a:xfrm>
        </p:spPr>
        <p:txBody>
          <a:bodyPr>
            <a:noAutofit/>
          </a:bodyPr>
          <a:lstStyle/>
          <a:p>
            <a:pPr algn="ctr"/>
            <a:r>
              <a:rPr lang="en-US" sz="2800" b="1" dirty="0">
                <a:effectLst/>
                <a:latin typeface="+mn-lt"/>
              </a:rPr>
              <a:t>Two Important Documents: </a:t>
            </a:r>
            <a:br>
              <a:rPr lang="en-US" sz="2800" b="1" dirty="0">
                <a:effectLst/>
                <a:latin typeface="+mn-lt"/>
              </a:rPr>
            </a:br>
            <a:r>
              <a:rPr lang="en-US" sz="2800" b="1" dirty="0">
                <a:effectLst/>
                <a:latin typeface="+mn-lt"/>
              </a:rPr>
              <a:t>Orders and DD-214</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97481682"/>
              </p:ext>
            </p:extLst>
          </p:nvPr>
        </p:nvGraphicFramePr>
        <p:xfrm>
          <a:off x="922502" y="1328037"/>
          <a:ext cx="8338120" cy="48499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Slide Number Placeholder 6"/>
          <p:cNvSpPr>
            <a:spLocks noGrp="1"/>
          </p:cNvSpPr>
          <p:nvPr>
            <p:ph type="sldNum" sz="quarter" idx="12"/>
          </p:nvPr>
        </p:nvSpPr>
        <p:spPr/>
        <p:txBody>
          <a:bodyPr/>
          <a:lstStyle/>
          <a:p>
            <a:fld id="{634341FE-05D9-4F1A-A41F-2112E4F71761}" type="slidenum">
              <a:rPr lang="en-US" smtClean="0"/>
              <a:pPr/>
              <a:t>9</a:t>
            </a:fld>
            <a:endParaRPr lang="en-US" dirty="0"/>
          </a:p>
        </p:txBody>
      </p:sp>
      <p:graphicFrame>
        <p:nvGraphicFramePr>
          <p:cNvPr id="5" name="Diagram 4"/>
          <p:cNvGraphicFramePr/>
          <p:nvPr>
            <p:extLst>
              <p:ext uri="{D42A27DB-BD31-4B8C-83A1-F6EECF244321}">
                <p14:modId xmlns:p14="http://schemas.microsoft.com/office/powerpoint/2010/main" val="248587914"/>
              </p:ext>
            </p:extLst>
          </p:nvPr>
        </p:nvGraphicFramePr>
        <p:xfrm>
          <a:off x="922502" y="3340686"/>
          <a:ext cx="7776356" cy="229939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6" name="Diagram 5"/>
          <p:cNvGraphicFramePr/>
          <p:nvPr>
            <p:extLst>
              <p:ext uri="{D42A27DB-BD31-4B8C-83A1-F6EECF244321}">
                <p14:modId xmlns:p14="http://schemas.microsoft.com/office/powerpoint/2010/main" val="499764457"/>
              </p:ext>
            </p:extLst>
          </p:nvPr>
        </p:nvGraphicFramePr>
        <p:xfrm>
          <a:off x="1042556" y="4490383"/>
          <a:ext cx="7773488" cy="247459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8" name="Diagram 7"/>
          <p:cNvGraphicFramePr/>
          <p:nvPr/>
        </p:nvGraphicFramePr>
        <p:xfrm>
          <a:off x="215516" y="1016732"/>
          <a:ext cx="576064" cy="5472608"/>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
        <p:nvSpPr>
          <p:cNvPr id="2" name="TextBox 1"/>
          <p:cNvSpPr txBox="1"/>
          <p:nvPr/>
        </p:nvSpPr>
        <p:spPr>
          <a:xfrm>
            <a:off x="1055063" y="2715205"/>
            <a:ext cx="7511234" cy="1200329"/>
          </a:xfrm>
          <a:prstGeom prst="rect">
            <a:avLst/>
          </a:prstGeom>
          <a:noFill/>
        </p:spPr>
        <p:txBody>
          <a:bodyPr wrap="square" rtlCol="0">
            <a:spAutoFit/>
          </a:bodyPr>
          <a:lstStyle/>
          <a:p>
            <a:r>
              <a:rPr lang="en-US" sz="2400" b="1" dirty="0"/>
              <a:t>These documents reflect the accuracy of your orders and DD-214. Please update IPPS-A &amp; your SRB. </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16055</TotalTime>
  <Words>3348</Words>
  <Application>Microsoft Office PowerPoint</Application>
  <PresentationFormat>On-screen Show (4:3)</PresentationFormat>
  <Paragraphs>318</Paragraphs>
  <Slides>34</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Calibri</vt:lpstr>
      <vt:lpstr>Century Gothic</vt:lpstr>
      <vt:lpstr>Times New Roman</vt:lpstr>
      <vt:lpstr>Wingdings 3</vt:lpstr>
      <vt:lpstr>Ion</vt:lpstr>
      <vt:lpstr>Soldier and Family Assistance Center Medical Separation &amp; Retirement  Transitions Briefing</vt:lpstr>
      <vt:lpstr>SFAC Staff</vt:lpstr>
      <vt:lpstr>TERMINAL LEARNING OBJECTIVES</vt:lpstr>
      <vt:lpstr>PowerPoint Presentation</vt:lpstr>
      <vt:lpstr>PowerPoint Presentation</vt:lpstr>
      <vt:lpstr>PowerPoint Presentation</vt:lpstr>
      <vt:lpstr>You’re almost done with the process!</vt:lpstr>
      <vt:lpstr>TIPS FOR PLANNING AHEAD</vt:lpstr>
      <vt:lpstr>Two Important Documents:  Orders and DD-214</vt:lpstr>
      <vt:lpstr>SFAC LEAVE CALCULATION</vt:lpstr>
      <vt:lpstr>Example of Last Pay Schedule</vt:lpstr>
      <vt:lpstr>Final Active-Duty  Military Pay</vt:lpstr>
      <vt:lpstr>Travel</vt:lpstr>
      <vt:lpstr>PowerPoint Presentation</vt:lpstr>
      <vt:lpstr>Survivor Benefit Plan (SBP)</vt:lpstr>
      <vt:lpstr>Survivor Benefit Plan (SBP)</vt:lpstr>
      <vt:lpstr>Final out </vt:lpstr>
      <vt:lpstr>DD Form 214</vt:lpstr>
      <vt:lpstr>Colorado Quality of Life 2025</vt:lpstr>
      <vt:lpstr>DS LOGON</vt:lpstr>
      <vt:lpstr>ID card upon Discharge/ETS</vt:lpstr>
      <vt:lpstr>ENROLLING IN TRICARE FOR RETIREES</vt:lpstr>
      <vt:lpstr>Dental &amp; Vision</vt:lpstr>
      <vt:lpstr>Medical Care for Soldiers Medically Separating</vt:lpstr>
      <vt:lpstr>CHAMP VA </vt:lpstr>
      <vt:lpstr>Combat Related Special Compensation (CRSC)</vt:lpstr>
      <vt:lpstr>PowerPoint Presentation</vt:lpstr>
      <vt:lpstr>Filing a claim for disability compensation or increase disability compensation with the VA</vt:lpstr>
      <vt:lpstr>VA Education Benefits</vt:lpstr>
      <vt:lpstr>Life Insurance</vt:lpstr>
      <vt:lpstr>How VA Calculates Compensation Rates</vt:lpstr>
      <vt:lpstr>Example of Combining Three Disabilities</vt:lpstr>
      <vt:lpstr>PowerPoint Presentation</vt:lpstr>
      <vt:lpstr>Questions</vt:lpstr>
    </vt:vector>
  </TitlesOfParts>
  <Company>United States Army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ARMPguest</dc:creator>
  <cp:lastModifiedBy>Grijalva, Stephen C CIV USARMY ID-READINESS (USA)</cp:lastModifiedBy>
  <cp:revision>371</cp:revision>
  <cp:lastPrinted>2020-02-28T17:22:13Z</cp:lastPrinted>
  <dcterms:created xsi:type="dcterms:W3CDTF">2014-06-30T15:31:17Z</dcterms:created>
  <dcterms:modified xsi:type="dcterms:W3CDTF">2025-07-02T14:24:34Z</dcterms:modified>
</cp:coreProperties>
</file>